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7.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1.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2.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3.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4.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5.xml" ContentType="application/vnd.openxmlformats-officedocument.presentationml.tags+xml"/>
  <Override PartName="/ppt/notesSlides/notesSlide82.xml" ContentType="application/vnd.openxmlformats-officedocument.presentationml.notesSlide+xml"/>
  <Override PartName="/ppt/tags/tag6.xml" ContentType="application/vnd.openxmlformats-officedocument.presentationml.tags+xml"/>
  <Override PartName="/ppt/notesSlides/notesSlide83.xml" ContentType="application/vnd.openxmlformats-officedocument.presentationml.notesSlide+xml"/>
  <Override PartName="/ppt/tags/tag7.xml" ContentType="application/vnd.openxmlformats-officedocument.presentationml.tags+xml"/>
  <Override PartName="/ppt/notesSlides/notesSlide84.xml" ContentType="application/vnd.openxmlformats-officedocument.presentationml.notesSlide+xml"/>
  <Override PartName="/ppt/tags/tag8.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9.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10.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15" r:id="rId1"/>
    <p:sldMasterId id="2147483737" r:id="rId2"/>
    <p:sldMasterId id="2147484382" r:id="rId3"/>
    <p:sldMasterId id="2147484396" r:id="rId4"/>
    <p:sldMasterId id="2147484755" r:id="rId5"/>
    <p:sldMasterId id="2147485501" r:id="rId6"/>
    <p:sldMasterId id="2147485900" r:id="rId7"/>
    <p:sldMasterId id="2147486119" r:id="rId8"/>
    <p:sldMasterId id="2147488625" r:id="rId9"/>
    <p:sldMasterId id="2147488778" r:id="rId10"/>
    <p:sldMasterId id="2147488943" r:id="rId11"/>
    <p:sldMasterId id="2147490005" r:id="rId12"/>
    <p:sldMasterId id="2147490013" r:id="rId13"/>
    <p:sldMasterId id="2147490026" r:id="rId14"/>
    <p:sldMasterId id="2147490040" r:id="rId15"/>
    <p:sldMasterId id="2147490048" r:id="rId16"/>
    <p:sldMasterId id="2147490060" r:id="rId17"/>
    <p:sldMasterId id="2147490074" r:id="rId18"/>
    <p:sldMasterId id="2147490082" r:id="rId19"/>
    <p:sldMasterId id="2147490096" r:id="rId20"/>
  </p:sldMasterIdLst>
  <p:notesMasterIdLst>
    <p:notesMasterId r:id="rId138"/>
  </p:notesMasterIdLst>
  <p:handoutMasterIdLst>
    <p:handoutMasterId r:id="rId139"/>
  </p:handoutMasterIdLst>
  <p:sldIdLst>
    <p:sldId id="680" r:id="rId21"/>
    <p:sldId id="757" r:id="rId22"/>
    <p:sldId id="2053" r:id="rId23"/>
    <p:sldId id="2054" r:id="rId24"/>
    <p:sldId id="1808" r:id="rId25"/>
    <p:sldId id="1848" r:id="rId26"/>
    <p:sldId id="1814" r:id="rId27"/>
    <p:sldId id="1815" r:id="rId28"/>
    <p:sldId id="1011" r:id="rId29"/>
    <p:sldId id="2196" r:id="rId30"/>
    <p:sldId id="2197" r:id="rId31"/>
    <p:sldId id="2198" r:id="rId32"/>
    <p:sldId id="2199" r:id="rId33"/>
    <p:sldId id="2200" r:id="rId34"/>
    <p:sldId id="2201" r:id="rId35"/>
    <p:sldId id="2202" r:id="rId36"/>
    <p:sldId id="2203" r:id="rId37"/>
    <p:sldId id="2204" r:id="rId38"/>
    <p:sldId id="2205" r:id="rId39"/>
    <p:sldId id="2206" r:id="rId40"/>
    <p:sldId id="2210" r:id="rId41"/>
    <p:sldId id="2209" r:id="rId42"/>
    <p:sldId id="2208" r:id="rId43"/>
    <p:sldId id="2207" r:id="rId44"/>
    <p:sldId id="2211" r:id="rId45"/>
    <p:sldId id="2265" r:id="rId46"/>
    <p:sldId id="2215" r:id="rId47"/>
    <p:sldId id="2214" r:id="rId48"/>
    <p:sldId id="2220" r:id="rId49"/>
    <p:sldId id="2221" r:id="rId50"/>
    <p:sldId id="2222" r:id="rId51"/>
    <p:sldId id="2216" r:id="rId52"/>
    <p:sldId id="2249" r:id="rId53"/>
    <p:sldId id="2219" r:id="rId54"/>
    <p:sldId id="2218" r:id="rId55"/>
    <p:sldId id="2260" r:id="rId56"/>
    <p:sldId id="2257" r:id="rId57"/>
    <p:sldId id="2263" r:id="rId58"/>
    <p:sldId id="2264" r:id="rId59"/>
    <p:sldId id="2258" r:id="rId60"/>
    <p:sldId id="1899" r:id="rId61"/>
    <p:sldId id="2228" r:id="rId62"/>
    <p:sldId id="2235" r:id="rId63"/>
    <p:sldId id="1849" r:id="rId64"/>
    <p:sldId id="2245" r:id="rId65"/>
    <p:sldId id="2254" r:id="rId66"/>
    <p:sldId id="2233" r:id="rId67"/>
    <p:sldId id="2239" r:id="rId68"/>
    <p:sldId id="2255" r:id="rId69"/>
    <p:sldId id="2238" r:id="rId70"/>
    <p:sldId id="2237" r:id="rId71"/>
    <p:sldId id="2240" r:id="rId72"/>
    <p:sldId id="2241" r:id="rId73"/>
    <p:sldId id="2243" r:id="rId74"/>
    <p:sldId id="2242" r:id="rId75"/>
    <p:sldId id="2244" r:id="rId76"/>
    <p:sldId id="1927" r:id="rId77"/>
    <p:sldId id="2246" r:id="rId78"/>
    <p:sldId id="2026" r:id="rId79"/>
    <p:sldId id="2225" r:id="rId80"/>
    <p:sldId id="2170" r:id="rId81"/>
    <p:sldId id="2073" r:id="rId82"/>
    <p:sldId id="2183" r:id="rId83"/>
    <p:sldId id="2186" r:id="rId84"/>
    <p:sldId id="2187" r:id="rId85"/>
    <p:sldId id="2189" r:id="rId86"/>
    <p:sldId id="2259" r:id="rId87"/>
    <p:sldId id="2266" r:id="rId88"/>
    <p:sldId id="2286" r:id="rId89"/>
    <p:sldId id="2287" r:id="rId90"/>
    <p:sldId id="2288" r:id="rId91"/>
    <p:sldId id="2289" r:id="rId92"/>
    <p:sldId id="2290" r:id="rId93"/>
    <p:sldId id="2294" r:id="rId94"/>
    <p:sldId id="2295" r:id="rId95"/>
    <p:sldId id="2293" r:id="rId96"/>
    <p:sldId id="2296" r:id="rId97"/>
    <p:sldId id="2297" r:id="rId98"/>
    <p:sldId id="2298" r:id="rId99"/>
    <p:sldId id="2299" r:id="rId100"/>
    <p:sldId id="2271" r:id="rId101"/>
    <p:sldId id="2300" r:id="rId102"/>
    <p:sldId id="2301" r:id="rId103"/>
    <p:sldId id="2302" r:id="rId104"/>
    <p:sldId id="2303" r:id="rId105"/>
    <p:sldId id="2304" r:id="rId106"/>
    <p:sldId id="2279" r:id="rId107"/>
    <p:sldId id="2305" r:id="rId108"/>
    <p:sldId id="2280" r:id="rId109"/>
    <p:sldId id="2269" r:id="rId110"/>
    <p:sldId id="1978" r:id="rId111"/>
    <p:sldId id="2272" r:id="rId112"/>
    <p:sldId id="2306" r:id="rId113"/>
    <p:sldId id="2281" r:id="rId114"/>
    <p:sldId id="2282" r:id="rId115"/>
    <p:sldId id="2285" r:id="rId116"/>
    <p:sldId id="2307" r:id="rId117"/>
    <p:sldId id="2308" r:id="rId118"/>
    <p:sldId id="2277" r:id="rId119"/>
    <p:sldId id="2309" r:id="rId120"/>
    <p:sldId id="2273" r:id="rId121"/>
    <p:sldId id="2310" r:id="rId122"/>
    <p:sldId id="2311" r:id="rId123"/>
    <p:sldId id="2274" r:id="rId124"/>
    <p:sldId id="2312" r:id="rId125"/>
    <p:sldId id="2313" r:id="rId126"/>
    <p:sldId id="2283" r:id="rId127"/>
    <p:sldId id="2314" r:id="rId128"/>
    <p:sldId id="2315" r:id="rId129"/>
    <p:sldId id="2284" r:id="rId130"/>
    <p:sldId id="2316" r:id="rId131"/>
    <p:sldId id="2317" r:id="rId132"/>
    <p:sldId id="2318" r:id="rId133"/>
    <p:sldId id="2319" r:id="rId134"/>
    <p:sldId id="2320" r:id="rId135"/>
    <p:sldId id="1833" r:id="rId136"/>
    <p:sldId id="2321" r:id="rId137"/>
  </p:sldIdLst>
  <p:sldSz cx="9144000" cy="6858000" type="screen4x3"/>
  <p:notesSz cx="6858000" cy="9117013"/>
  <p:defaultTextStyle>
    <a:defPPr>
      <a:defRPr lang="en-US"/>
    </a:defPPr>
    <a:lvl1pPr algn="l" rtl="0" eaLnBrk="0" fontAlgn="base" hangingPunct="0">
      <a:spcBef>
        <a:spcPct val="0"/>
      </a:spcBef>
      <a:spcAft>
        <a:spcPct val="0"/>
      </a:spcAft>
      <a:defRPr sz="2400" kern="1200">
        <a:solidFill>
          <a:schemeClr val="bg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bg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bg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bg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bg1"/>
        </a:solidFill>
        <a:latin typeface="Times" panose="02020603050405020304" pitchFamily="18" charset="0"/>
        <a:ea typeface="+mn-ea"/>
        <a:cs typeface="+mn-cs"/>
      </a:defRPr>
    </a:lvl5pPr>
    <a:lvl6pPr marL="2286000" algn="l" defTabSz="914400" rtl="0" eaLnBrk="1" latinLnBrk="0" hangingPunct="1">
      <a:defRPr sz="2400" kern="1200">
        <a:solidFill>
          <a:schemeClr val="bg1"/>
        </a:solidFill>
        <a:latin typeface="Times" panose="02020603050405020304" pitchFamily="18" charset="0"/>
        <a:ea typeface="+mn-ea"/>
        <a:cs typeface="+mn-cs"/>
      </a:defRPr>
    </a:lvl6pPr>
    <a:lvl7pPr marL="2743200" algn="l" defTabSz="914400" rtl="0" eaLnBrk="1" latinLnBrk="0" hangingPunct="1">
      <a:defRPr sz="2400" kern="1200">
        <a:solidFill>
          <a:schemeClr val="bg1"/>
        </a:solidFill>
        <a:latin typeface="Times" panose="02020603050405020304" pitchFamily="18" charset="0"/>
        <a:ea typeface="+mn-ea"/>
        <a:cs typeface="+mn-cs"/>
      </a:defRPr>
    </a:lvl7pPr>
    <a:lvl8pPr marL="3200400" algn="l" defTabSz="914400" rtl="0" eaLnBrk="1" latinLnBrk="0" hangingPunct="1">
      <a:defRPr sz="2400" kern="1200">
        <a:solidFill>
          <a:schemeClr val="bg1"/>
        </a:solidFill>
        <a:latin typeface="Times" panose="02020603050405020304" pitchFamily="18" charset="0"/>
        <a:ea typeface="+mn-ea"/>
        <a:cs typeface="+mn-cs"/>
      </a:defRPr>
    </a:lvl8pPr>
    <a:lvl9pPr marL="3657600" algn="l" defTabSz="914400" rtl="0" eaLnBrk="1" latinLnBrk="0" hangingPunct="1">
      <a:defRPr sz="2400" kern="1200">
        <a:solidFill>
          <a:schemeClr val="bg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een Ovelma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7B81"/>
    <a:srgbClr val="CC0000"/>
    <a:srgbClr val="008080"/>
    <a:srgbClr val="666699"/>
    <a:srgbClr val="333399"/>
    <a:srgbClr val="00CC99"/>
    <a:srgbClr val="0071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7" autoAdjust="0"/>
    <p:restoredTop sz="94660"/>
  </p:normalViewPr>
  <p:slideViewPr>
    <p:cSldViewPr snapToGrid="0">
      <p:cViewPr varScale="1">
        <p:scale>
          <a:sx n="99" d="100"/>
          <a:sy n="99" d="100"/>
        </p:scale>
        <p:origin x="797" y="72"/>
      </p:cViewPr>
      <p:guideLst>
        <p:guide orient="horz" pos="211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30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notesMaster" Target="notesMasters/notesMaster1.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slide" Target="slides/slide108.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slide" Target="slides/slide114.xml"/><Relationship Id="rId139" Type="http://schemas.openxmlformats.org/officeDocument/2006/relationships/handoutMaster" Target="handoutMasters/handoutMaster1.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slide" Target="slides/slide11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6" Type="http://schemas.openxmlformats.org/officeDocument/2006/relationships/slideMaster" Target="slideMasters/slideMaster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2866" name="Rectangle 2050">
            <a:extLst>
              <a:ext uri="{FF2B5EF4-FFF2-40B4-BE49-F238E27FC236}">
                <a16:creationId xmlns:a16="http://schemas.microsoft.com/office/drawing/2014/main" id="{8C961FE3-7BB6-4BD3-B812-EF93F011139B}"/>
              </a:ext>
            </a:extLst>
          </p:cNvPr>
          <p:cNvSpPr>
            <a:spLocks noGrp="1" noChangeArrowheads="1"/>
          </p:cNvSpPr>
          <p:nvPr>
            <p:ph type="hdr" sz="quarter"/>
          </p:nvPr>
        </p:nvSpPr>
        <p:spPr bwMode="auto">
          <a:xfrm>
            <a:off x="0" y="0"/>
            <a:ext cx="2971800" cy="455613"/>
          </a:xfrm>
          <a:prstGeom prst="rect">
            <a:avLst/>
          </a:prstGeom>
          <a:noFill/>
          <a:ln>
            <a:noFill/>
          </a:ln>
          <a:effectLst/>
        </p:spPr>
        <p:txBody>
          <a:bodyPr vert="horz" wrap="square" lIns="91276" tIns="45639" rIns="91276" bIns="45639" numCol="1" anchor="t" anchorCtr="0" compatLnSpc="1">
            <a:prstTxWarp prst="textNoShape">
              <a:avLst/>
            </a:prstTxWarp>
          </a:bodyPr>
          <a:lstStyle>
            <a:lvl1pPr defTabSz="912813">
              <a:defRPr sz="1200">
                <a:solidFill>
                  <a:schemeClr val="tx1"/>
                </a:solidFill>
                <a:latin typeface="Times New Roman" pitchFamily="18" charset="0"/>
              </a:defRPr>
            </a:lvl1pPr>
          </a:lstStyle>
          <a:p>
            <a:pPr>
              <a:defRPr/>
            </a:pPr>
            <a:endParaRPr lang="en-US"/>
          </a:p>
        </p:txBody>
      </p:sp>
      <p:sp>
        <p:nvSpPr>
          <p:cNvPr id="292867" name="Rectangle 2051">
            <a:extLst>
              <a:ext uri="{FF2B5EF4-FFF2-40B4-BE49-F238E27FC236}">
                <a16:creationId xmlns:a16="http://schemas.microsoft.com/office/drawing/2014/main" id="{5FB4BC0D-12FA-4116-8BDF-084AD0D2E158}"/>
              </a:ext>
            </a:extLst>
          </p:cNvPr>
          <p:cNvSpPr>
            <a:spLocks noGrp="1" noChangeArrowheads="1"/>
          </p:cNvSpPr>
          <p:nvPr>
            <p:ph type="dt" sz="quarter" idx="1"/>
          </p:nvPr>
        </p:nvSpPr>
        <p:spPr bwMode="auto">
          <a:xfrm>
            <a:off x="3886200" y="0"/>
            <a:ext cx="2971800" cy="455613"/>
          </a:xfrm>
          <a:prstGeom prst="rect">
            <a:avLst/>
          </a:prstGeom>
          <a:noFill/>
          <a:ln>
            <a:noFill/>
          </a:ln>
          <a:effectLst/>
        </p:spPr>
        <p:txBody>
          <a:bodyPr vert="horz" wrap="square" lIns="91276" tIns="45639" rIns="91276" bIns="45639" numCol="1" anchor="t" anchorCtr="0" compatLnSpc="1">
            <a:prstTxWarp prst="textNoShape">
              <a:avLst/>
            </a:prstTxWarp>
          </a:bodyPr>
          <a:lstStyle>
            <a:lvl1pPr algn="r" defTabSz="912813">
              <a:defRPr sz="1200">
                <a:solidFill>
                  <a:schemeClr val="tx1"/>
                </a:solidFill>
                <a:latin typeface="Times New Roman" pitchFamily="18" charset="0"/>
              </a:defRPr>
            </a:lvl1pPr>
          </a:lstStyle>
          <a:p>
            <a:pPr>
              <a:defRPr/>
            </a:pPr>
            <a:endParaRPr lang="en-US"/>
          </a:p>
        </p:txBody>
      </p:sp>
      <p:sp>
        <p:nvSpPr>
          <p:cNvPr id="292868" name="Rectangle 2052">
            <a:extLst>
              <a:ext uri="{FF2B5EF4-FFF2-40B4-BE49-F238E27FC236}">
                <a16:creationId xmlns:a16="http://schemas.microsoft.com/office/drawing/2014/main" id="{AC914AD0-33E4-440E-88FF-D91811F36C74}"/>
              </a:ext>
            </a:extLst>
          </p:cNvPr>
          <p:cNvSpPr>
            <a:spLocks noGrp="1" noChangeArrowheads="1"/>
          </p:cNvSpPr>
          <p:nvPr>
            <p:ph type="ftr" sz="quarter" idx="2"/>
          </p:nvPr>
        </p:nvSpPr>
        <p:spPr bwMode="auto">
          <a:xfrm>
            <a:off x="0" y="8661400"/>
            <a:ext cx="2971800" cy="455613"/>
          </a:xfrm>
          <a:prstGeom prst="rect">
            <a:avLst/>
          </a:prstGeom>
          <a:noFill/>
          <a:ln>
            <a:noFill/>
          </a:ln>
          <a:effectLst/>
        </p:spPr>
        <p:txBody>
          <a:bodyPr vert="horz" wrap="square" lIns="91276" tIns="45639" rIns="91276" bIns="45639" numCol="1" anchor="b" anchorCtr="0" compatLnSpc="1">
            <a:prstTxWarp prst="textNoShape">
              <a:avLst/>
            </a:prstTxWarp>
          </a:bodyPr>
          <a:lstStyle>
            <a:lvl1pPr defTabSz="912813">
              <a:defRPr sz="1200">
                <a:solidFill>
                  <a:schemeClr val="tx1"/>
                </a:solidFill>
                <a:latin typeface="Times New Roman" pitchFamily="18" charset="0"/>
              </a:defRPr>
            </a:lvl1pPr>
          </a:lstStyle>
          <a:p>
            <a:pPr>
              <a:defRPr/>
            </a:pPr>
            <a:endParaRPr lang="en-US"/>
          </a:p>
        </p:txBody>
      </p:sp>
      <p:sp>
        <p:nvSpPr>
          <p:cNvPr id="292869" name="Rectangle 2053">
            <a:extLst>
              <a:ext uri="{FF2B5EF4-FFF2-40B4-BE49-F238E27FC236}">
                <a16:creationId xmlns:a16="http://schemas.microsoft.com/office/drawing/2014/main" id="{43A16968-76CD-4F84-A38A-9671CE7E9170}"/>
              </a:ext>
            </a:extLst>
          </p:cNvPr>
          <p:cNvSpPr>
            <a:spLocks noGrp="1" noChangeArrowheads="1"/>
          </p:cNvSpPr>
          <p:nvPr>
            <p:ph type="sldNum" sz="quarter" idx="3"/>
          </p:nvPr>
        </p:nvSpPr>
        <p:spPr bwMode="auto">
          <a:xfrm>
            <a:off x="3886200" y="8661400"/>
            <a:ext cx="2971800" cy="455613"/>
          </a:xfrm>
          <a:prstGeom prst="rect">
            <a:avLst/>
          </a:prstGeom>
          <a:noFill/>
          <a:ln>
            <a:noFill/>
          </a:ln>
          <a:effectLst/>
        </p:spPr>
        <p:txBody>
          <a:bodyPr vert="horz" wrap="square" lIns="91276" tIns="45639" rIns="91276" bIns="45639" numCol="1" anchor="b" anchorCtr="0" compatLnSpc="1">
            <a:prstTxWarp prst="textNoShape">
              <a:avLst/>
            </a:prstTxWarp>
          </a:bodyPr>
          <a:lstStyle>
            <a:lvl1pPr algn="r" defTabSz="912813">
              <a:defRPr sz="1200">
                <a:solidFill>
                  <a:schemeClr val="tx1"/>
                </a:solidFill>
                <a:latin typeface="Times New Roman" panose="02020603050405020304" pitchFamily="18" charset="0"/>
              </a:defRPr>
            </a:lvl1pPr>
          </a:lstStyle>
          <a:p>
            <a:pPr>
              <a:defRPr/>
            </a:pPr>
            <a:fld id="{69D558D5-C954-42DE-A2DF-48CE1694C9C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2E080158-307A-4C0E-860A-4F12D4FE9E60}"/>
              </a:ext>
            </a:extLst>
          </p:cNvPr>
          <p:cNvSpPr>
            <a:spLocks noGrp="1" noChangeArrowheads="1"/>
          </p:cNvSpPr>
          <p:nvPr>
            <p:ph type="hdr" sz="quarter"/>
          </p:nvPr>
        </p:nvSpPr>
        <p:spPr bwMode="auto">
          <a:xfrm>
            <a:off x="0" y="0"/>
            <a:ext cx="2971800" cy="455613"/>
          </a:xfrm>
          <a:prstGeom prst="rect">
            <a:avLst/>
          </a:prstGeom>
          <a:noFill/>
          <a:ln>
            <a:noFill/>
          </a:ln>
          <a:effectLst/>
        </p:spPr>
        <p:txBody>
          <a:bodyPr vert="horz" wrap="square" lIns="91276" tIns="45639" rIns="91276" bIns="45639" numCol="1" anchor="t" anchorCtr="0" compatLnSpc="1">
            <a:prstTxWarp prst="textNoShape">
              <a:avLst/>
            </a:prstTxWarp>
          </a:bodyPr>
          <a:lstStyle>
            <a:lvl1pPr defTabSz="912813">
              <a:defRPr sz="1200">
                <a:solidFill>
                  <a:schemeClr val="tx1"/>
                </a:solidFill>
                <a:latin typeface="Times New Roman" pitchFamily="18" charset="0"/>
              </a:defRPr>
            </a:lvl1pPr>
          </a:lstStyle>
          <a:p>
            <a:pPr>
              <a:defRPr/>
            </a:pPr>
            <a:endParaRPr lang="en-US"/>
          </a:p>
        </p:txBody>
      </p:sp>
      <p:sp>
        <p:nvSpPr>
          <p:cNvPr id="258051" name="Rectangle 3">
            <a:extLst>
              <a:ext uri="{FF2B5EF4-FFF2-40B4-BE49-F238E27FC236}">
                <a16:creationId xmlns:a16="http://schemas.microsoft.com/office/drawing/2014/main" id="{8CB02F57-BFC1-43A8-A032-3684D99AC794}"/>
              </a:ext>
            </a:extLst>
          </p:cNvPr>
          <p:cNvSpPr>
            <a:spLocks noGrp="1" noChangeArrowheads="1"/>
          </p:cNvSpPr>
          <p:nvPr>
            <p:ph type="dt" idx="1"/>
          </p:nvPr>
        </p:nvSpPr>
        <p:spPr bwMode="auto">
          <a:xfrm>
            <a:off x="3886200" y="0"/>
            <a:ext cx="2971800" cy="455613"/>
          </a:xfrm>
          <a:prstGeom prst="rect">
            <a:avLst/>
          </a:prstGeom>
          <a:noFill/>
          <a:ln>
            <a:noFill/>
          </a:ln>
          <a:effectLst/>
        </p:spPr>
        <p:txBody>
          <a:bodyPr vert="horz" wrap="square" lIns="91276" tIns="45639" rIns="91276" bIns="45639" numCol="1" anchor="t" anchorCtr="0" compatLnSpc="1">
            <a:prstTxWarp prst="textNoShape">
              <a:avLst/>
            </a:prstTxWarp>
          </a:bodyPr>
          <a:lstStyle>
            <a:lvl1pPr algn="r" defTabSz="912813">
              <a:defRPr sz="1200">
                <a:solidFill>
                  <a:schemeClr val="tx1"/>
                </a:solidFill>
                <a:latin typeface="Times New Roman" pitchFamily="18" charset="0"/>
              </a:defRPr>
            </a:lvl1pPr>
          </a:lstStyle>
          <a:p>
            <a:pPr>
              <a:defRPr/>
            </a:pPr>
            <a:endParaRPr lang="en-US"/>
          </a:p>
        </p:txBody>
      </p:sp>
      <p:sp>
        <p:nvSpPr>
          <p:cNvPr id="29700" name="Rectangle 4">
            <a:extLst>
              <a:ext uri="{FF2B5EF4-FFF2-40B4-BE49-F238E27FC236}">
                <a16:creationId xmlns:a16="http://schemas.microsoft.com/office/drawing/2014/main" id="{8AC3BF31-4461-4764-88D1-9C4FF6818BFD}"/>
              </a:ext>
            </a:extLst>
          </p:cNvPr>
          <p:cNvSpPr>
            <a:spLocks noChangeArrowheads="1" noTextEdit="1"/>
          </p:cNvSpPr>
          <p:nvPr>
            <p:ph type="sldImg" idx="2"/>
          </p:nvPr>
        </p:nvSpPr>
        <p:spPr bwMode="auto">
          <a:xfrm>
            <a:off x="1150938" y="684213"/>
            <a:ext cx="4556125" cy="34178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8053" name="Rectangle 5">
            <a:extLst>
              <a:ext uri="{FF2B5EF4-FFF2-40B4-BE49-F238E27FC236}">
                <a16:creationId xmlns:a16="http://schemas.microsoft.com/office/drawing/2014/main" id="{47B0EE23-631D-4970-987A-5D718F24F586}"/>
              </a:ext>
            </a:extLst>
          </p:cNvPr>
          <p:cNvSpPr>
            <a:spLocks noGrp="1" noChangeArrowheads="1"/>
          </p:cNvSpPr>
          <p:nvPr>
            <p:ph type="body" sz="quarter" idx="3"/>
          </p:nvPr>
        </p:nvSpPr>
        <p:spPr bwMode="auto">
          <a:xfrm>
            <a:off x="914400" y="4330700"/>
            <a:ext cx="5029200" cy="4102100"/>
          </a:xfrm>
          <a:prstGeom prst="rect">
            <a:avLst/>
          </a:prstGeom>
          <a:noFill/>
          <a:ln>
            <a:noFill/>
          </a:ln>
          <a:effectLst/>
        </p:spPr>
        <p:txBody>
          <a:bodyPr vert="horz" wrap="square" lIns="91276" tIns="45639" rIns="91276" bIns="456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8054" name="Rectangle 6">
            <a:extLst>
              <a:ext uri="{FF2B5EF4-FFF2-40B4-BE49-F238E27FC236}">
                <a16:creationId xmlns:a16="http://schemas.microsoft.com/office/drawing/2014/main" id="{02013FFF-1BF4-42FC-AD23-5CB9C98D11E3}"/>
              </a:ext>
            </a:extLst>
          </p:cNvPr>
          <p:cNvSpPr>
            <a:spLocks noGrp="1" noChangeArrowheads="1"/>
          </p:cNvSpPr>
          <p:nvPr>
            <p:ph type="ftr" sz="quarter" idx="4"/>
          </p:nvPr>
        </p:nvSpPr>
        <p:spPr bwMode="auto">
          <a:xfrm>
            <a:off x="0" y="8661400"/>
            <a:ext cx="2971800" cy="455613"/>
          </a:xfrm>
          <a:prstGeom prst="rect">
            <a:avLst/>
          </a:prstGeom>
          <a:noFill/>
          <a:ln>
            <a:noFill/>
          </a:ln>
          <a:effectLst/>
        </p:spPr>
        <p:txBody>
          <a:bodyPr vert="horz" wrap="square" lIns="91276" tIns="45639" rIns="91276" bIns="45639" numCol="1" anchor="b" anchorCtr="0" compatLnSpc="1">
            <a:prstTxWarp prst="textNoShape">
              <a:avLst/>
            </a:prstTxWarp>
          </a:bodyPr>
          <a:lstStyle>
            <a:lvl1pPr defTabSz="912813">
              <a:defRPr sz="1200">
                <a:solidFill>
                  <a:schemeClr val="tx1"/>
                </a:solidFill>
                <a:latin typeface="Times New Roman" pitchFamily="18" charset="0"/>
              </a:defRPr>
            </a:lvl1pPr>
          </a:lstStyle>
          <a:p>
            <a:pPr>
              <a:defRPr/>
            </a:pPr>
            <a:endParaRPr lang="en-US"/>
          </a:p>
        </p:txBody>
      </p:sp>
      <p:sp>
        <p:nvSpPr>
          <p:cNvPr id="258055" name="Rectangle 7">
            <a:extLst>
              <a:ext uri="{FF2B5EF4-FFF2-40B4-BE49-F238E27FC236}">
                <a16:creationId xmlns:a16="http://schemas.microsoft.com/office/drawing/2014/main" id="{1474F9C9-0D6A-4EC6-AA90-1237F4E320CC}"/>
              </a:ext>
            </a:extLst>
          </p:cNvPr>
          <p:cNvSpPr>
            <a:spLocks noGrp="1" noChangeArrowheads="1"/>
          </p:cNvSpPr>
          <p:nvPr>
            <p:ph type="sldNum" sz="quarter" idx="5"/>
          </p:nvPr>
        </p:nvSpPr>
        <p:spPr bwMode="auto">
          <a:xfrm>
            <a:off x="3886200" y="8661400"/>
            <a:ext cx="2971800" cy="455613"/>
          </a:xfrm>
          <a:prstGeom prst="rect">
            <a:avLst/>
          </a:prstGeom>
          <a:noFill/>
          <a:ln>
            <a:noFill/>
          </a:ln>
          <a:effectLst/>
        </p:spPr>
        <p:txBody>
          <a:bodyPr vert="horz" wrap="square" lIns="91276" tIns="45639" rIns="91276" bIns="45639" numCol="1" anchor="b" anchorCtr="0" compatLnSpc="1">
            <a:prstTxWarp prst="textNoShape">
              <a:avLst/>
            </a:prstTxWarp>
          </a:bodyPr>
          <a:lstStyle>
            <a:lvl1pPr algn="r" defTabSz="912813">
              <a:defRPr sz="1200">
                <a:solidFill>
                  <a:schemeClr val="tx1"/>
                </a:solidFill>
                <a:latin typeface="Times New Roman" panose="02020603050405020304" pitchFamily="18" charset="0"/>
              </a:defRPr>
            </a:lvl1pPr>
          </a:lstStyle>
          <a:p>
            <a:pPr>
              <a:defRPr/>
            </a:pPr>
            <a:fld id="{427B7191-F974-48B1-AD2E-43BB2C2121E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61022BF-E6D5-4A46-955E-57B2B83EA1BE}"/>
              </a:ext>
            </a:extLst>
          </p:cNvPr>
          <p:cNvSpPr>
            <a:spLocks noGrp="1" noRot="1" noChangeAspect="1" noChangeArrowheads="1" noTextEdit="1"/>
          </p:cNvSpPr>
          <p:nvPr>
            <p:ph type="sldImg"/>
          </p:nvPr>
        </p:nvSpPr>
        <p:spPr>
          <a:xfrm>
            <a:off x="1143000" y="685800"/>
            <a:ext cx="4572000" cy="3429000"/>
          </a:xfrm>
          <a:ln/>
        </p:spPr>
      </p:sp>
      <p:sp>
        <p:nvSpPr>
          <p:cNvPr id="32771" name="Notes Placeholder 2">
            <a:extLst>
              <a:ext uri="{FF2B5EF4-FFF2-40B4-BE49-F238E27FC236}">
                <a16:creationId xmlns:a16="http://schemas.microsoft.com/office/drawing/2014/main" id="{AF586641-3D2A-42C6-B406-CC16C64A832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2772" name="Slide Number Placeholder 3">
            <a:extLst>
              <a:ext uri="{FF2B5EF4-FFF2-40B4-BE49-F238E27FC236}">
                <a16:creationId xmlns:a16="http://schemas.microsoft.com/office/drawing/2014/main" id="{71E7C93A-F88B-4D9E-B74D-61DCE6E76F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4AD10846-C5BF-4CE0-B87A-9DC33EBB101A}"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1</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71DFCB88-5DBC-4829-82C5-0EE045110C07}"/>
              </a:ext>
            </a:extLst>
          </p:cNvPr>
          <p:cNvSpPr>
            <a:spLocks noGrp="1" noRot="1" noChangeAspect="1" noChangeArrowheads="1" noTextEdit="1"/>
          </p:cNvSpPr>
          <p:nvPr>
            <p:ph type="sldImg"/>
          </p:nvPr>
        </p:nvSpPr>
        <p:spPr>
          <a:xfrm>
            <a:off x="1181100" y="696913"/>
            <a:ext cx="4648200" cy="3486150"/>
          </a:xfrm>
          <a:ln/>
        </p:spPr>
      </p:sp>
      <p:sp>
        <p:nvSpPr>
          <p:cNvPr id="50179" name="Notes Placeholder 2">
            <a:extLst>
              <a:ext uri="{FF2B5EF4-FFF2-40B4-BE49-F238E27FC236}">
                <a16:creationId xmlns:a16="http://schemas.microsoft.com/office/drawing/2014/main" id="{9AA4DA4A-78FF-42B9-869D-E39905BA6C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50180" name="Slide Number Placeholder 3">
            <a:extLst>
              <a:ext uri="{FF2B5EF4-FFF2-40B4-BE49-F238E27FC236}">
                <a16:creationId xmlns:a16="http://schemas.microsoft.com/office/drawing/2014/main" id="{AADF264D-8D62-48BA-92DF-92A43C70ED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319E5615-344D-4577-875A-ECEE6E697B49}"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11</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9DF45A14-83B1-4FBB-9C0D-735D0DAEA8F5}"/>
              </a:ext>
            </a:extLst>
          </p:cNvPr>
          <p:cNvSpPr>
            <a:spLocks noGrp="1" noRot="1" noChangeAspect="1" noChangeArrowheads="1" noTextEdit="1"/>
          </p:cNvSpPr>
          <p:nvPr>
            <p:ph type="sldImg"/>
          </p:nvPr>
        </p:nvSpPr>
        <p:spPr>
          <a:xfrm>
            <a:off x="1181100" y="696913"/>
            <a:ext cx="4648200" cy="3486150"/>
          </a:xfrm>
          <a:ln/>
        </p:spPr>
      </p:sp>
      <p:sp>
        <p:nvSpPr>
          <p:cNvPr id="52227" name="Notes Placeholder 2">
            <a:extLst>
              <a:ext uri="{FF2B5EF4-FFF2-40B4-BE49-F238E27FC236}">
                <a16:creationId xmlns:a16="http://schemas.microsoft.com/office/drawing/2014/main" id="{D6619D34-9FAF-4175-918C-610E847897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52228" name="Slide Number Placeholder 3">
            <a:extLst>
              <a:ext uri="{FF2B5EF4-FFF2-40B4-BE49-F238E27FC236}">
                <a16:creationId xmlns:a16="http://schemas.microsoft.com/office/drawing/2014/main" id="{96F02330-443E-457E-8C60-DEACDD02F3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7CED281C-63CB-40E6-B176-331270E93927}"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12</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58668527-AA3E-4D1C-89A8-A73028E3FFC3}"/>
              </a:ext>
            </a:extLst>
          </p:cNvPr>
          <p:cNvSpPr>
            <a:spLocks noGrp="1" noRot="1" noChangeAspect="1" noChangeArrowheads="1" noTextEdit="1"/>
          </p:cNvSpPr>
          <p:nvPr>
            <p:ph type="sldImg"/>
          </p:nvPr>
        </p:nvSpPr>
        <p:spPr>
          <a:xfrm>
            <a:off x="1181100" y="696913"/>
            <a:ext cx="4648200" cy="3486150"/>
          </a:xfrm>
          <a:ln/>
        </p:spPr>
      </p:sp>
      <p:sp>
        <p:nvSpPr>
          <p:cNvPr id="54275" name="Notes Placeholder 2">
            <a:extLst>
              <a:ext uri="{FF2B5EF4-FFF2-40B4-BE49-F238E27FC236}">
                <a16:creationId xmlns:a16="http://schemas.microsoft.com/office/drawing/2014/main" id="{AE3D9BA8-3C81-4F85-83BC-C5E289AF9D6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54276" name="Slide Number Placeholder 3">
            <a:extLst>
              <a:ext uri="{FF2B5EF4-FFF2-40B4-BE49-F238E27FC236}">
                <a16:creationId xmlns:a16="http://schemas.microsoft.com/office/drawing/2014/main" id="{F9812D7E-E1AE-4E1D-8766-6B05609B27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2B7A139E-A890-4A4A-B2D5-A2B7C6C13E0C}"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13</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3C7B56E8-5CC8-4C72-9CDD-BCD781DB3FDA}"/>
              </a:ext>
            </a:extLst>
          </p:cNvPr>
          <p:cNvSpPr>
            <a:spLocks noGrp="1" noRot="1" noChangeAspect="1" noChangeArrowheads="1" noTextEdit="1"/>
          </p:cNvSpPr>
          <p:nvPr>
            <p:ph type="sldImg"/>
          </p:nvPr>
        </p:nvSpPr>
        <p:spPr>
          <a:xfrm>
            <a:off x="1181100" y="696913"/>
            <a:ext cx="4648200" cy="3486150"/>
          </a:xfrm>
          <a:ln/>
        </p:spPr>
      </p:sp>
      <p:sp>
        <p:nvSpPr>
          <p:cNvPr id="56323" name="Notes Placeholder 2">
            <a:extLst>
              <a:ext uri="{FF2B5EF4-FFF2-40B4-BE49-F238E27FC236}">
                <a16:creationId xmlns:a16="http://schemas.microsoft.com/office/drawing/2014/main" id="{01E0D7C2-1FE6-4E1D-84C7-19AAED178CE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56324" name="Slide Number Placeholder 3">
            <a:extLst>
              <a:ext uri="{FF2B5EF4-FFF2-40B4-BE49-F238E27FC236}">
                <a16:creationId xmlns:a16="http://schemas.microsoft.com/office/drawing/2014/main" id="{6C317BED-72A4-4844-8BFB-9321A2D223C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FCD446BC-B32B-4E70-A1CE-CCBC7F9710A7}"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14</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F9BFEE67-93DD-4657-A559-7F22863B8027}"/>
              </a:ext>
            </a:extLst>
          </p:cNvPr>
          <p:cNvSpPr>
            <a:spLocks noGrp="1" noRot="1" noChangeAspect="1" noChangeArrowheads="1" noTextEdit="1"/>
          </p:cNvSpPr>
          <p:nvPr>
            <p:ph type="sldImg"/>
          </p:nvPr>
        </p:nvSpPr>
        <p:spPr>
          <a:xfrm>
            <a:off x="1181100" y="696913"/>
            <a:ext cx="4648200" cy="3486150"/>
          </a:xfrm>
          <a:ln/>
        </p:spPr>
      </p:sp>
      <p:sp>
        <p:nvSpPr>
          <p:cNvPr id="58371" name="Notes Placeholder 2">
            <a:extLst>
              <a:ext uri="{FF2B5EF4-FFF2-40B4-BE49-F238E27FC236}">
                <a16:creationId xmlns:a16="http://schemas.microsoft.com/office/drawing/2014/main" id="{BA3B16B8-5FDD-4D3B-BEAA-D9ADC4DD80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58372" name="Slide Number Placeholder 3">
            <a:extLst>
              <a:ext uri="{FF2B5EF4-FFF2-40B4-BE49-F238E27FC236}">
                <a16:creationId xmlns:a16="http://schemas.microsoft.com/office/drawing/2014/main" id="{43378883-BD58-4E5D-A2CB-2A1BD16BB84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9F04CC4F-1292-45A6-85E6-82A1FA862A8E}"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15</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23DDD7CB-2BE2-49F1-A003-5154050305A0}"/>
              </a:ext>
            </a:extLst>
          </p:cNvPr>
          <p:cNvSpPr>
            <a:spLocks noGrp="1" noRot="1" noChangeAspect="1" noChangeArrowheads="1" noTextEdit="1"/>
          </p:cNvSpPr>
          <p:nvPr>
            <p:ph type="sldImg"/>
          </p:nvPr>
        </p:nvSpPr>
        <p:spPr>
          <a:xfrm>
            <a:off x="1181100" y="696913"/>
            <a:ext cx="4648200" cy="3486150"/>
          </a:xfrm>
          <a:ln/>
        </p:spPr>
      </p:sp>
      <p:sp>
        <p:nvSpPr>
          <p:cNvPr id="60419" name="Notes Placeholder 2">
            <a:extLst>
              <a:ext uri="{FF2B5EF4-FFF2-40B4-BE49-F238E27FC236}">
                <a16:creationId xmlns:a16="http://schemas.microsoft.com/office/drawing/2014/main" id="{3B31F027-FDA7-4DE9-8759-174B1F7A65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60420" name="Slide Number Placeholder 3">
            <a:extLst>
              <a:ext uri="{FF2B5EF4-FFF2-40B4-BE49-F238E27FC236}">
                <a16:creationId xmlns:a16="http://schemas.microsoft.com/office/drawing/2014/main" id="{156EE4F3-30B5-4805-85E7-B0514A28BC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7FF77EED-78E1-4EFD-9772-8B6337CEA0A2}"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16</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A6EB8DC1-A21C-48DD-A143-E6C1169207EE}"/>
              </a:ext>
            </a:extLst>
          </p:cNvPr>
          <p:cNvSpPr>
            <a:spLocks noGrp="1" noRot="1" noChangeAspect="1" noChangeArrowheads="1" noTextEdit="1"/>
          </p:cNvSpPr>
          <p:nvPr>
            <p:ph type="sldImg"/>
          </p:nvPr>
        </p:nvSpPr>
        <p:spPr>
          <a:xfrm>
            <a:off x="1181100" y="696913"/>
            <a:ext cx="4648200" cy="3486150"/>
          </a:xfrm>
          <a:ln/>
        </p:spPr>
      </p:sp>
      <p:sp>
        <p:nvSpPr>
          <p:cNvPr id="62467" name="Notes Placeholder 2">
            <a:extLst>
              <a:ext uri="{FF2B5EF4-FFF2-40B4-BE49-F238E27FC236}">
                <a16:creationId xmlns:a16="http://schemas.microsoft.com/office/drawing/2014/main" id="{6188D033-EF44-44FC-98E3-1AAF2E3F7F7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62468" name="Slide Number Placeholder 3">
            <a:extLst>
              <a:ext uri="{FF2B5EF4-FFF2-40B4-BE49-F238E27FC236}">
                <a16:creationId xmlns:a16="http://schemas.microsoft.com/office/drawing/2014/main" id="{B7B93CA4-61E6-4C9C-B557-9ECEA8D62EA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B18D6E4A-86FC-4CAF-BFF5-F33B673E0C19}"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17</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74D79E4-F0BA-4B2F-8654-AD9AF335B627}"/>
              </a:ext>
            </a:extLst>
          </p:cNvPr>
          <p:cNvSpPr>
            <a:spLocks noGrp="1" noRot="1" noChangeAspect="1" noChangeArrowheads="1" noTextEdit="1"/>
          </p:cNvSpPr>
          <p:nvPr>
            <p:ph type="sldImg"/>
          </p:nvPr>
        </p:nvSpPr>
        <p:spPr>
          <a:xfrm>
            <a:off x="1181100" y="696913"/>
            <a:ext cx="4648200" cy="3486150"/>
          </a:xfrm>
          <a:ln/>
        </p:spPr>
      </p:sp>
      <p:sp>
        <p:nvSpPr>
          <p:cNvPr id="64515" name="Notes Placeholder 2">
            <a:extLst>
              <a:ext uri="{FF2B5EF4-FFF2-40B4-BE49-F238E27FC236}">
                <a16:creationId xmlns:a16="http://schemas.microsoft.com/office/drawing/2014/main" id="{B9CD4B24-BC8E-46E1-AB88-5D482BF69E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64516" name="Slide Number Placeholder 3">
            <a:extLst>
              <a:ext uri="{FF2B5EF4-FFF2-40B4-BE49-F238E27FC236}">
                <a16:creationId xmlns:a16="http://schemas.microsoft.com/office/drawing/2014/main" id="{012116EE-15A1-4D2A-8C31-CA3F6183E6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BD9F5667-786F-47E7-A3CC-22B8DCFEA0D6}"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18</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29A6FAF6-CB24-43B2-A36F-0D501DB8CC33}"/>
              </a:ext>
            </a:extLst>
          </p:cNvPr>
          <p:cNvSpPr>
            <a:spLocks noGrp="1" noRot="1" noChangeAspect="1" noChangeArrowheads="1" noTextEdit="1"/>
          </p:cNvSpPr>
          <p:nvPr>
            <p:ph type="sldImg"/>
          </p:nvPr>
        </p:nvSpPr>
        <p:spPr>
          <a:xfrm>
            <a:off x="1181100" y="696913"/>
            <a:ext cx="4648200" cy="3486150"/>
          </a:xfrm>
          <a:ln/>
        </p:spPr>
      </p:sp>
      <p:sp>
        <p:nvSpPr>
          <p:cNvPr id="66563" name="Notes Placeholder 2">
            <a:extLst>
              <a:ext uri="{FF2B5EF4-FFF2-40B4-BE49-F238E27FC236}">
                <a16:creationId xmlns:a16="http://schemas.microsoft.com/office/drawing/2014/main" id="{0455EBD6-C02C-45A4-80F2-5A8FB4C71F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66564" name="Slide Number Placeholder 3">
            <a:extLst>
              <a:ext uri="{FF2B5EF4-FFF2-40B4-BE49-F238E27FC236}">
                <a16:creationId xmlns:a16="http://schemas.microsoft.com/office/drawing/2014/main" id="{4A01605B-F9D2-4F00-A72F-377AE7F25D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F09CFA19-400A-4CC4-8D4A-0B337676C919}"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19</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CD38366E-9D36-4D69-B07E-971BAE3B7977}"/>
              </a:ext>
            </a:extLst>
          </p:cNvPr>
          <p:cNvSpPr>
            <a:spLocks noGrp="1" noRot="1" noChangeAspect="1" noChangeArrowheads="1" noTextEdit="1"/>
          </p:cNvSpPr>
          <p:nvPr>
            <p:ph type="sldImg"/>
          </p:nvPr>
        </p:nvSpPr>
        <p:spPr>
          <a:xfrm>
            <a:off x="1181100" y="696913"/>
            <a:ext cx="4648200" cy="3486150"/>
          </a:xfrm>
          <a:ln/>
        </p:spPr>
      </p:sp>
      <p:sp>
        <p:nvSpPr>
          <p:cNvPr id="68611" name="Notes Placeholder 2">
            <a:extLst>
              <a:ext uri="{FF2B5EF4-FFF2-40B4-BE49-F238E27FC236}">
                <a16:creationId xmlns:a16="http://schemas.microsoft.com/office/drawing/2014/main" id="{523626AF-0079-430C-855E-34A9D31E20F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68612" name="Slide Number Placeholder 3">
            <a:extLst>
              <a:ext uri="{FF2B5EF4-FFF2-40B4-BE49-F238E27FC236}">
                <a16:creationId xmlns:a16="http://schemas.microsoft.com/office/drawing/2014/main" id="{D3EBE334-1158-4D5E-9D6B-E4E91A6F704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E86E778F-4738-4FBE-90F1-84404CC95362}"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20</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60E3911-65D3-41A6-8AF0-FAF5869A1576}"/>
              </a:ext>
            </a:extLst>
          </p:cNvPr>
          <p:cNvSpPr>
            <a:spLocks noGrp="1" noRot="1" noChangeAspect="1" noChangeArrowheads="1" noTextEdit="1"/>
          </p:cNvSpPr>
          <p:nvPr>
            <p:ph type="sldImg"/>
          </p:nvPr>
        </p:nvSpPr>
        <p:spPr>
          <a:xfrm>
            <a:off x="1143000" y="685800"/>
            <a:ext cx="4572000" cy="3429000"/>
          </a:xfrm>
          <a:ln/>
        </p:spPr>
      </p:sp>
      <p:sp>
        <p:nvSpPr>
          <p:cNvPr id="34819" name="Notes Placeholder 2">
            <a:extLst>
              <a:ext uri="{FF2B5EF4-FFF2-40B4-BE49-F238E27FC236}">
                <a16:creationId xmlns:a16="http://schemas.microsoft.com/office/drawing/2014/main" id="{AA5F8500-482E-43A5-BFD0-D89FFC91A2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4820" name="Slide Number Placeholder 3">
            <a:extLst>
              <a:ext uri="{FF2B5EF4-FFF2-40B4-BE49-F238E27FC236}">
                <a16:creationId xmlns:a16="http://schemas.microsoft.com/office/drawing/2014/main" id="{8981CDAD-03F9-4ABB-805E-F0DDF600AF3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51D2061F-AA80-4AE6-B45C-BCF663005B82}" type="slidenum">
              <a:rPr lang="en-GB" altLang="en-US" sz="1200" smtClean="0">
                <a:solidFill>
                  <a:srgbClr val="000000"/>
                </a:solidFill>
                <a:latin typeface="Source Sans Pro" panose="020B0503030403020204" pitchFamily="34" charset="0"/>
                <a:ea typeface="MS PGothic" panose="020B0600070205080204" pitchFamily="34" charset="-128"/>
                <a:cs typeface="Arial" panose="020B0604020202020204" pitchFamily="34" charset="0"/>
              </a:rPr>
              <a:pPr defTabSz="914400" eaLnBrk="1" hangingPunct="1"/>
              <a:t>2</a:t>
            </a:fld>
            <a:endParaRPr lang="en-GB" altLang="en-US" sz="1200">
              <a:solidFill>
                <a:srgbClr val="000000"/>
              </a:solidFill>
              <a:latin typeface="Source Sans Pro" panose="020B050303040302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7996F6D1-3913-4B1A-B94D-83028B451A65}"/>
              </a:ext>
            </a:extLst>
          </p:cNvPr>
          <p:cNvSpPr>
            <a:spLocks noGrp="1" noRot="1" noChangeAspect="1" noChangeArrowheads="1" noTextEdit="1"/>
          </p:cNvSpPr>
          <p:nvPr>
            <p:ph type="sldImg"/>
          </p:nvPr>
        </p:nvSpPr>
        <p:spPr>
          <a:xfrm>
            <a:off x="1181100" y="696913"/>
            <a:ext cx="4648200" cy="3486150"/>
          </a:xfrm>
          <a:ln/>
        </p:spPr>
      </p:sp>
      <p:sp>
        <p:nvSpPr>
          <p:cNvPr id="70659" name="Notes Placeholder 2">
            <a:extLst>
              <a:ext uri="{FF2B5EF4-FFF2-40B4-BE49-F238E27FC236}">
                <a16:creationId xmlns:a16="http://schemas.microsoft.com/office/drawing/2014/main" id="{DDA2CA88-06D0-4A57-B3DB-AAF2412498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70660" name="Slide Number Placeholder 3">
            <a:extLst>
              <a:ext uri="{FF2B5EF4-FFF2-40B4-BE49-F238E27FC236}">
                <a16:creationId xmlns:a16="http://schemas.microsoft.com/office/drawing/2014/main" id="{6130C266-F665-4A91-8990-8441394A39B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5095ABCD-9E5C-4320-9B90-A27CFBD3D216}"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21</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5C0D6FAF-5A7B-46BB-8E46-D71D4100D7CF}"/>
              </a:ext>
            </a:extLst>
          </p:cNvPr>
          <p:cNvSpPr>
            <a:spLocks noGrp="1" noRot="1" noChangeAspect="1" noChangeArrowheads="1" noTextEdit="1"/>
          </p:cNvSpPr>
          <p:nvPr>
            <p:ph type="sldImg"/>
          </p:nvPr>
        </p:nvSpPr>
        <p:spPr>
          <a:xfrm>
            <a:off x="1181100" y="696913"/>
            <a:ext cx="4648200" cy="3486150"/>
          </a:xfrm>
          <a:ln/>
        </p:spPr>
      </p:sp>
      <p:sp>
        <p:nvSpPr>
          <p:cNvPr id="72707" name="Notes Placeholder 2">
            <a:extLst>
              <a:ext uri="{FF2B5EF4-FFF2-40B4-BE49-F238E27FC236}">
                <a16:creationId xmlns:a16="http://schemas.microsoft.com/office/drawing/2014/main" id="{9A0A839C-F12C-42B6-A5EB-759A9AFF65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72708" name="Slide Number Placeholder 3">
            <a:extLst>
              <a:ext uri="{FF2B5EF4-FFF2-40B4-BE49-F238E27FC236}">
                <a16:creationId xmlns:a16="http://schemas.microsoft.com/office/drawing/2014/main" id="{B65D8AE4-459E-4D88-8687-56436044AF9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B737C0F5-C29D-4161-84CF-863E34FCEAD1}"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22</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4B4BD0A5-B156-4605-9C3F-7DB6799B40C3}"/>
              </a:ext>
            </a:extLst>
          </p:cNvPr>
          <p:cNvSpPr>
            <a:spLocks noGrp="1" noRot="1" noChangeAspect="1" noChangeArrowheads="1" noTextEdit="1"/>
          </p:cNvSpPr>
          <p:nvPr>
            <p:ph type="sldImg"/>
          </p:nvPr>
        </p:nvSpPr>
        <p:spPr>
          <a:xfrm>
            <a:off x="1181100" y="696913"/>
            <a:ext cx="4648200" cy="3486150"/>
          </a:xfrm>
          <a:ln/>
        </p:spPr>
      </p:sp>
      <p:sp>
        <p:nvSpPr>
          <p:cNvPr id="74755" name="Notes Placeholder 2">
            <a:extLst>
              <a:ext uri="{FF2B5EF4-FFF2-40B4-BE49-F238E27FC236}">
                <a16:creationId xmlns:a16="http://schemas.microsoft.com/office/drawing/2014/main" id="{DBB98E64-1A78-4872-AF83-44225ECD3B6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74756" name="Slide Number Placeholder 3">
            <a:extLst>
              <a:ext uri="{FF2B5EF4-FFF2-40B4-BE49-F238E27FC236}">
                <a16:creationId xmlns:a16="http://schemas.microsoft.com/office/drawing/2014/main" id="{26121852-BE64-49AF-AF24-C61A732C9D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A686E0F8-04D2-435C-82F9-BD7C3718F7A7}"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23</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635BA966-D533-46BC-88DD-589444EDB045}"/>
              </a:ext>
            </a:extLst>
          </p:cNvPr>
          <p:cNvSpPr>
            <a:spLocks noGrp="1" noRot="1" noChangeAspect="1" noChangeArrowheads="1" noTextEdit="1"/>
          </p:cNvSpPr>
          <p:nvPr>
            <p:ph type="sldImg"/>
          </p:nvPr>
        </p:nvSpPr>
        <p:spPr>
          <a:xfrm>
            <a:off x="1181100" y="696913"/>
            <a:ext cx="4648200" cy="3486150"/>
          </a:xfrm>
          <a:ln/>
        </p:spPr>
      </p:sp>
      <p:sp>
        <p:nvSpPr>
          <p:cNvPr id="76803" name="Notes Placeholder 2">
            <a:extLst>
              <a:ext uri="{FF2B5EF4-FFF2-40B4-BE49-F238E27FC236}">
                <a16:creationId xmlns:a16="http://schemas.microsoft.com/office/drawing/2014/main" id="{DE9D65DC-3717-4989-BC1C-6017FD70CC8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76804" name="Slide Number Placeholder 3">
            <a:extLst>
              <a:ext uri="{FF2B5EF4-FFF2-40B4-BE49-F238E27FC236}">
                <a16:creationId xmlns:a16="http://schemas.microsoft.com/office/drawing/2014/main" id="{5338BB62-21A1-4F49-99CB-B5A6049D8AE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CFA1CDDE-6717-43AF-A09F-4ADC8829CB1B}"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24</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B8C6B4ED-6B4A-4492-9DF8-6895A922BC11}"/>
              </a:ext>
            </a:extLst>
          </p:cNvPr>
          <p:cNvSpPr>
            <a:spLocks noGrp="1" noRot="1" noChangeAspect="1" noChangeArrowheads="1" noTextEdit="1"/>
          </p:cNvSpPr>
          <p:nvPr>
            <p:ph type="sldImg"/>
          </p:nvPr>
        </p:nvSpPr>
        <p:spPr>
          <a:xfrm>
            <a:off x="1181100" y="696913"/>
            <a:ext cx="4648200" cy="3486150"/>
          </a:xfrm>
          <a:ln/>
        </p:spPr>
      </p:sp>
      <p:sp>
        <p:nvSpPr>
          <p:cNvPr id="78851" name="Notes Placeholder 2">
            <a:extLst>
              <a:ext uri="{FF2B5EF4-FFF2-40B4-BE49-F238E27FC236}">
                <a16:creationId xmlns:a16="http://schemas.microsoft.com/office/drawing/2014/main" id="{48EC14AF-72B6-4773-ACB1-877ABA9687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78852" name="Slide Number Placeholder 3">
            <a:extLst>
              <a:ext uri="{FF2B5EF4-FFF2-40B4-BE49-F238E27FC236}">
                <a16:creationId xmlns:a16="http://schemas.microsoft.com/office/drawing/2014/main" id="{134C2B5E-9302-4B9A-AA9C-CAE431FD38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D06E15DF-DC44-4DD7-8894-EB4F9FC818F6}"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25</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53512964-46DB-42A8-8BB2-B2641B40431D}"/>
              </a:ext>
            </a:extLst>
          </p:cNvPr>
          <p:cNvSpPr>
            <a:spLocks noGrp="1" noRot="1" noChangeAspect="1" noChangeArrowheads="1" noTextEdit="1"/>
          </p:cNvSpPr>
          <p:nvPr>
            <p:ph type="sldImg"/>
          </p:nvPr>
        </p:nvSpPr>
        <p:spPr>
          <a:xfrm>
            <a:off x="1181100" y="696913"/>
            <a:ext cx="4648200" cy="3486150"/>
          </a:xfrm>
          <a:ln/>
        </p:spPr>
      </p:sp>
      <p:sp>
        <p:nvSpPr>
          <p:cNvPr id="80899" name="Notes Placeholder 2">
            <a:extLst>
              <a:ext uri="{FF2B5EF4-FFF2-40B4-BE49-F238E27FC236}">
                <a16:creationId xmlns:a16="http://schemas.microsoft.com/office/drawing/2014/main" id="{FD99A9CE-FB3E-40AE-9E38-B6ED32259FE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80900" name="Slide Number Placeholder 3">
            <a:extLst>
              <a:ext uri="{FF2B5EF4-FFF2-40B4-BE49-F238E27FC236}">
                <a16:creationId xmlns:a16="http://schemas.microsoft.com/office/drawing/2014/main" id="{D3ECD070-DE60-405D-85A1-9DE8651A32B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8CC63E87-D617-4E7A-A1C0-B53D0D07EA9C}"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26</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968E4637-5E0D-4982-A705-BCCE4D5C189A}"/>
              </a:ext>
            </a:extLst>
          </p:cNvPr>
          <p:cNvSpPr>
            <a:spLocks noGrp="1" noRot="1" noChangeAspect="1" noChangeArrowheads="1" noTextEdit="1"/>
          </p:cNvSpPr>
          <p:nvPr>
            <p:ph type="sldImg"/>
          </p:nvPr>
        </p:nvSpPr>
        <p:spPr>
          <a:xfrm>
            <a:off x="1181100" y="696913"/>
            <a:ext cx="4648200" cy="3486150"/>
          </a:xfrm>
          <a:ln/>
        </p:spPr>
      </p:sp>
      <p:sp>
        <p:nvSpPr>
          <p:cNvPr id="82947" name="Notes Placeholder 2">
            <a:extLst>
              <a:ext uri="{FF2B5EF4-FFF2-40B4-BE49-F238E27FC236}">
                <a16:creationId xmlns:a16="http://schemas.microsoft.com/office/drawing/2014/main" id="{675360FD-C05D-4DE9-B701-E4115167E84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82948" name="Slide Number Placeholder 3">
            <a:extLst>
              <a:ext uri="{FF2B5EF4-FFF2-40B4-BE49-F238E27FC236}">
                <a16:creationId xmlns:a16="http://schemas.microsoft.com/office/drawing/2014/main" id="{8845B076-92A3-46E4-939D-07CD259882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51396C11-4706-46C8-922F-BF6BC79B8B76}"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27</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F427B217-685D-46ED-A1CF-045A22649671}"/>
              </a:ext>
            </a:extLst>
          </p:cNvPr>
          <p:cNvSpPr>
            <a:spLocks noGrp="1" noRot="1" noChangeAspect="1" noChangeArrowheads="1" noTextEdit="1"/>
          </p:cNvSpPr>
          <p:nvPr>
            <p:ph type="sldImg"/>
          </p:nvPr>
        </p:nvSpPr>
        <p:spPr>
          <a:xfrm>
            <a:off x="1181100" y="696913"/>
            <a:ext cx="4648200" cy="3486150"/>
          </a:xfrm>
          <a:ln/>
        </p:spPr>
      </p:sp>
      <p:sp>
        <p:nvSpPr>
          <p:cNvPr id="84995" name="Notes Placeholder 2">
            <a:extLst>
              <a:ext uri="{FF2B5EF4-FFF2-40B4-BE49-F238E27FC236}">
                <a16:creationId xmlns:a16="http://schemas.microsoft.com/office/drawing/2014/main" id="{8F0B7836-2F75-40F2-8611-7144A8FE327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84996" name="Slide Number Placeholder 3">
            <a:extLst>
              <a:ext uri="{FF2B5EF4-FFF2-40B4-BE49-F238E27FC236}">
                <a16:creationId xmlns:a16="http://schemas.microsoft.com/office/drawing/2014/main" id="{DDAB1414-47A1-4C06-8422-95ABD16351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AA42381B-FB15-4436-84C6-8EA3D6C7C92E}"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28</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6635CBA5-3114-4027-9C1F-E1149AC3B31A}"/>
              </a:ext>
            </a:extLst>
          </p:cNvPr>
          <p:cNvSpPr>
            <a:spLocks noGrp="1" noRot="1" noChangeAspect="1" noChangeArrowheads="1" noTextEdit="1"/>
          </p:cNvSpPr>
          <p:nvPr>
            <p:ph type="sldImg"/>
          </p:nvPr>
        </p:nvSpPr>
        <p:spPr>
          <a:xfrm>
            <a:off x="1181100" y="696913"/>
            <a:ext cx="4648200" cy="3486150"/>
          </a:xfrm>
          <a:ln/>
        </p:spPr>
      </p:sp>
      <p:sp>
        <p:nvSpPr>
          <p:cNvPr id="87043" name="Notes Placeholder 2">
            <a:extLst>
              <a:ext uri="{FF2B5EF4-FFF2-40B4-BE49-F238E27FC236}">
                <a16:creationId xmlns:a16="http://schemas.microsoft.com/office/drawing/2014/main" id="{2354944D-0E3C-4966-A814-BB0311B09F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87044" name="Slide Number Placeholder 3">
            <a:extLst>
              <a:ext uri="{FF2B5EF4-FFF2-40B4-BE49-F238E27FC236}">
                <a16:creationId xmlns:a16="http://schemas.microsoft.com/office/drawing/2014/main" id="{CDF7E693-D804-451D-B351-37308C9069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FDD64874-5CC8-4C9B-93C2-D7A334AE1216}"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29</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A2EDF516-4A5A-4009-8084-8C30489CD3E4}"/>
              </a:ext>
            </a:extLst>
          </p:cNvPr>
          <p:cNvSpPr>
            <a:spLocks noGrp="1" noRot="1" noChangeAspect="1" noChangeArrowheads="1" noTextEdit="1"/>
          </p:cNvSpPr>
          <p:nvPr>
            <p:ph type="sldImg"/>
          </p:nvPr>
        </p:nvSpPr>
        <p:spPr>
          <a:xfrm>
            <a:off x="1181100" y="696913"/>
            <a:ext cx="4648200" cy="3486150"/>
          </a:xfrm>
          <a:ln/>
        </p:spPr>
      </p:sp>
      <p:sp>
        <p:nvSpPr>
          <p:cNvPr id="89091" name="Notes Placeholder 2">
            <a:extLst>
              <a:ext uri="{FF2B5EF4-FFF2-40B4-BE49-F238E27FC236}">
                <a16:creationId xmlns:a16="http://schemas.microsoft.com/office/drawing/2014/main" id="{19D796BC-FE4B-4413-B7C2-19499A53C8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89092" name="Slide Number Placeholder 3">
            <a:extLst>
              <a:ext uri="{FF2B5EF4-FFF2-40B4-BE49-F238E27FC236}">
                <a16:creationId xmlns:a16="http://schemas.microsoft.com/office/drawing/2014/main" id="{A62896F9-E586-4DD8-9A6E-87E13E6A6BD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F5428CEF-7569-46C6-B3AB-5F73D376EBBA}"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30</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2FCD2107-72EC-4669-8CDD-434F76CB9E85}"/>
              </a:ext>
            </a:extLst>
          </p:cNvPr>
          <p:cNvSpPr>
            <a:spLocks noGrp="1" noRot="1" noChangeAspect="1" noChangeArrowheads="1" noTextEdit="1"/>
          </p:cNvSpPr>
          <p:nvPr>
            <p:ph type="sldImg"/>
          </p:nvPr>
        </p:nvSpPr>
        <p:spPr>
          <a:xfrm>
            <a:off x="1143000" y="685800"/>
            <a:ext cx="4572000" cy="3429000"/>
          </a:xfrm>
          <a:ln/>
        </p:spPr>
      </p:sp>
      <p:sp>
        <p:nvSpPr>
          <p:cNvPr id="36867" name="Notes Placeholder 2">
            <a:extLst>
              <a:ext uri="{FF2B5EF4-FFF2-40B4-BE49-F238E27FC236}">
                <a16:creationId xmlns:a16="http://schemas.microsoft.com/office/drawing/2014/main" id="{63D36C71-B851-4DF8-8071-3FAB4D186F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6868" name="Slide Number Placeholder 3">
            <a:extLst>
              <a:ext uri="{FF2B5EF4-FFF2-40B4-BE49-F238E27FC236}">
                <a16:creationId xmlns:a16="http://schemas.microsoft.com/office/drawing/2014/main" id="{D4108923-F6A0-4442-88F8-13434399CF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562FC3D6-4392-46CD-802A-238BCD31F004}" type="slidenum">
              <a:rPr lang="en-GB" altLang="en-US" sz="1200" smtClean="0">
                <a:solidFill>
                  <a:srgbClr val="000000"/>
                </a:solidFill>
                <a:latin typeface="Source Sans Pro" panose="020B0503030403020204" pitchFamily="34" charset="0"/>
                <a:ea typeface="MS PGothic" panose="020B0600070205080204" pitchFamily="34" charset="-128"/>
                <a:cs typeface="Arial" panose="020B0604020202020204" pitchFamily="34" charset="0"/>
              </a:rPr>
              <a:pPr defTabSz="914400" eaLnBrk="1" hangingPunct="1"/>
              <a:t>3</a:t>
            </a:fld>
            <a:endParaRPr lang="en-GB" altLang="en-US" sz="1200">
              <a:solidFill>
                <a:srgbClr val="000000"/>
              </a:solidFill>
              <a:latin typeface="Source Sans Pro" panose="020B050303040302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46AF7F82-B96D-4182-94ED-A8BDA3BBF79C}"/>
              </a:ext>
            </a:extLst>
          </p:cNvPr>
          <p:cNvSpPr>
            <a:spLocks noGrp="1" noRot="1" noChangeAspect="1" noChangeArrowheads="1" noTextEdit="1"/>
          </p:cNvSpPr>
          <p:nvPr>
            <p:ph type="sldImg"/>
          </p:nvPr>
        </p:nvSpPr>
        <p:spPr>
          <a:xfrm>
            <a:off x="1181100" y="696913"/>
            <a:ext cx="4648200" cy="3486150"/>
          </a:xfrm>
          <a:ln/>
        </p:spPr>
      </p:sp>
      <p:sp>
        <p:nvSpPr>
          <p:cNvPr id="91139" name="Notes Placeholder 2">
            <a:extLst>
              <a:ext uri="{FF2B5EF4-FFF2-40B4-BE49-F238E27FC236}">
                <a16:creationId xmlns:a16="http://schemas.microsoft.com/office/drawing/2014/main" id="{B9984680-DF43-4CDF-A360-200676A645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91140" name="Slide Number Placeholder 3">
            <a:extLst>
              <a:ext uri="{FF2B5EF4-FFF2-40B4-BE49-F238E27FC236}">
                <a16:creationId xmlns:a16="http://schemas.microsoft.com/office/drawing/2014/main" id="{F262BD3C-42AF-40A2-8670-90424E44094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07718FAB-EE1E-4AC4-B980-7CA38D0AD948}"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31</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C89BD8FA-3C4F-4890-9C76-4640F298FBB3}"/>
              </a:ext>
            </a:extLst>
          </p:cNvPr>
          <p:cNvSpPr>
            <a:spLocks noGrp="1" noRot="1" noChangeAspect="1" noChangeArrowheads="1" noTextEdit="1"/>
          </p:cNvSpPr>
          <p:nvPr>
            <p:ph type="sldImg"/>
          </p:nvPr>
        </p:nvSpPr>
        <p:spPr>
          <a:xfrm>
            <a:off x="1181100" y="696913"/>
            <a:ext cx="4648200" cy="3486150"/>
          </a:xfrm>
          <a:ln/>
        </p:spPr>
      </p:sp>
      <p:sp>
        <p:nvSpPr>
          <p:cNvPr id="93187" name="Notes Placeholder 2">
            <a:extLst>
              <a:ext uri="{FF2B5EF4-FFF2-40B4-BE49-F238E27FC236}">
                <a16:creationId xmlns:a16="http://schemas.microsoft.com/office/drawing/2014/main" id="{0A971009-C38C-404B-87CF-33984C4ED0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93188" name="Slide Number Placeholder 3">
            <a:extLst>
              <a:ext uri="{FF2B5EF4-FFF2-40B4-BE49-F238E27FC236}">
                <a16:creationId xmlns:a16="http://schemas.microsoft.com/office/drawing/2014/main" id="{F6969061-7802-498F-91DE-66C6AA5A066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AA017405-F4E2-49B8-830E-66A769E3DCB3}"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32</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F15EDA45-6788-4A11-B434-36DC0F4F0A4C}"/>
              </a:ext>
            </a:extLst>
          </p:cNvPr>
          <p:cNvSpPr>
            <a:spLocks noGrp="1" noRot="1" noChangeAspect="1" noChangeArrowheads="1" noTextEdit="1"/>
          </p:cNvSpPr>
          <p:nvPr>
            <p:ph type="sldImg"/>
          </p:nvPr>
        </p:nvSpPr>
        <p:spPr>
          <a:xfrm>
            <a:off x="1181100" y="696913"/>
            <a:ext cx="4648200" cy="3486150"/>
          </a:xfrm>
          <a:ln/>
        </p:spPr>
      </p:sp>
      <p:sp>
        <p:nvSpPr>
          <p:cNvPr id="95235" name="Notes Placeholder 2">
            <a:extLst>
              <a:ext uri="{FF2B5EF4-FFF2-40B4-BE49-F238E27FC236}">
                <a16:creationId xmlns:a16="http://schemas.microsoft.com/office/drawing/2014/main" id="{DD2897CA-E3F3-47C0-A8FE-B19C5EEC71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95236" name="Slide Number Placeholder 3">
            <a:extLst>
              <a:ext uri="{FF2B5EF4-FFF2-40B4-BE49-F238E27FC236}">
                <a16:creationId xmlns:a16="http://schemas.microsoft.com/office/drawing/2014/main" id="{4DF9FADA-CE12-4336-9C83-4155578CB22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9D6A820A-6289-4F3D-A48F-B54A2042F24B}"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33</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A24A6B98-6EA9-489B-A889-F4E221ACC588}"/>
              </a:ext>
            </a:extLst>
          </p:cNvPr>
          <p:cNvSpPr>
            <a:spLocks noGrp="1" noRot="1" noChangeAspect="1" noChangeArrowheads="1" noTextEdit="1"/>
          </p:cNvSpPr>
          <p:nvPr>
            <p:ph type="sldImg"/>
          </p:nvPr>
        </p:nvSpPr>
        <p:spPr>
          <a:xfrm>
            <a:off x="1181100" y="696913"/>
            <a:ext cx="4648200" cy="3486150"/>
          </a:xfrm>
          <a:ln/>
        </p:spPr>
      </p:sp>
      <p:sp>
        <p:nvSpPr>
          <p:cNvPr id="97283" name="Notes Placeholder 2">
            <a:extLst>
              <a:ext uri="{FF2B5EF4-FFF2-40B4-BE49-F238E27FC236}">
                <a16:creationId xmlns:a16="http://schemas.microsoft.com/office/drawing/2014/main" id="{573A01A6-CF3D-4EB7-A780-DC7F5C7219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97284" name="Slide Number Placeholder 3">
            <a:extLst>
              <a:ext uri="{FF2B5EF4-FFF2-40B4-BE49-F238E27FC236}">
                <a16:creationId xmlns:a16="http://schemas.microsoft.com/office/drawing/2014/main" id="{8CCD2A3A-5A1C-4DAB-B31D-677FAA9E3A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F2B6B8D4-E7F3-4A53-BFD1-4EA74E46C252}"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34</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0594E11B-88BE-4E2C-8C1D-B166755E5D17}"/>
              </a:ext>
            </a:extLst>
          </p:cNvPr>
          <p:cNvSpPr>
            <a:spLocks noGrp="1" noRot="1" noChangeAspect="1" noChangeArrowheads="1" noTextEdit="1"/>
          </p:cNvSpPr>
          <p:nvPr>
            <p:ph type="sldImg"/>
          </p:nvPr>
        </p:nvSpPr>
        <p:spPr>
          <a:xfrm>
            <a:off x="1181100" y="696913"/>
            <a:ext cx="4648200" cy="3486150"/>
          </a:xfrm>
          <a:ln/>
        </p:spPr>
      </p:sp>
      <p:sp>
        <p:nvSpPr>
          <p:cNvPr id="99331" name="Notes Placeholder 2">
            <a:extLst>
              <a:ext uri="{FF2B5EF4-FFF2-40B4-BE49-F238E27FC236}">
                <a16:creationId xmlns:a16="http://schemas.microsoft.com/office/drawing/2014/main" id="{E51D6CE9-D834-4E75-8CA3-3427F041D04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99332" name="Slide Number Placeholder 3">
            <a:extLst>
              <a:ext uri="{FF2B5EF4-FFF2-40B4-BE49-F238E27FC236}">
                <a16:creationId xmlns:a16="http://schemas.microsoft.com/office/drawing/2014/main" id="{D5AB71DA-9E0F-471E-B50E-0FE5B3BB39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82F9EE3A-C645-4F27-8E8D-8D0FCF868420}"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35</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21E2616E-2424-4189-9F5A-2A557EE768BB}"/>
              </a:ext>
            </a:extLst>
          </p:cNvPr>
          <p:cNvSpPr>
            <a:spLocks noGrp="1" noRot="1" noChangeAspect="1" noChangeArrowheads="1" noTextEdit="1"/>
          </p:cNvSpPr>
          <p:nvPr>
            <p:ph type="sldImg"/>
          </p:nvPr>
        </p:nvSpPr>
        <p:spPr>
          <a:xfrm>
            <a:off x="1181100" y="696913"/>
            <a:ext cx="4648200" cy="3486150"/>
          </a:xfrm>
          <a:ln/>
        </p:spPr>
      </p:sp>
      <p:sp>
        <p:nvSpPr>
          <p:cNvPr id="101379" name="Notes Placeholder 2">
            <a:extLst>
              <a:ext uri="{FF2B5EF4-FFF2-40B4-BE49-F238E27FC236}">
                <a16:creationId xmlns:a16="http://schemas.microsoft.com/office/drawing/2014/main" id="{645411D2-7211-4D9E-BFAD-42F8D467070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01380" name="Slide Number Placeholder 3">
            <a:extLst>
              <a:ext uri="{FF2B5EF4-FFF2-40B4-BE49-F238E27FC236}">
                <a16:creationId xmlns:a16="http://schemas.microsoft.com/office/drawing/2014/main" id="{0CAB6400-7825-4934-BAE6-3C98890774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1B6EA45A-C92A-46EF-83B5-425539BE9E68}"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36</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FAC97322-3128-4B0E-8DAF-90113FEF387E}"/>
              </a:ext>
            </a:extLst>
          </p:cNvPr>
          <p:cNvSpPr>
            <a:spLocks noGrp="1" noRot="1" noChangeAspect="1" noChangeArrowheads="1" noTextEdit="1"/>
          </p:cNvSpPr>
          <p:nvPr>
            <p:ph type="sldImg"/>
          </p:nvPr>
        </p:nvSpPr>
        <p:spPr>
          <a:xfrm>
            <a:off x="1181100" y="696913"/>
            <a:ext cx="4648200" cy="3486150"/>
          </a:xfrm>
          <a:ln/>
        </p:spPr>
      </p:sp>
      <p:sp>
        <p:nvSpPr>
          <p:cNvPr id="103427" name="Notes Placeholder 2">
            <a:extLst>
              <a:ext uri="{FF2B5EF4-FFF2-40B4-BE49-F238E27FC236}">
                <a16:creationId xmlns:a16="http://schemas.microsoft.com/office/drawing/2014/main" id="{BA4160D6-73D7-4C57-ACA0-A8894ACBD73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03428" name="Slide Number Placeholder 3">
            <a:extLst>
              <a:ext uri="{FF2B5EF4-FFF2-40B4-BE49-F238E27FC236}">
                <a16:creationId xmlns:a16="http://schemas.microsoft.com/office/drawing/2014/main" id="{2EF8D1DB-17AE-4B5F-974D-AD1D6FA8EA2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943A63FD-EA11-4B23-8D6E-D9F4E49642AF}"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37</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AF6CD0D5-EE4C-4608-931A-0BBE4E72F375}"/>
              </a:ext>
            </a:extLst>
          </p:cNvPr>
          <p:cNvSpPr>
            <a:spLocks noGrp="1" noRot="1" noChangeAspect="1" noChangeArrowheads="1" noTextEdit="1"/>
          </p:cNvSpPr>
          <p:nvPr>
            <p:ph type="sldImg"/>
          </p:nvPr>
        </p:nvSpPr>
        <p:spPr>
          <a:xfrm>
            <a:off x="1181100" y="696913"/>
            <a:ext cx="4648200" cy="3486150"/>
          </a:xfrm>
          <a:ln/>
        </p:spPr>
      </p:sp>
      <p:sp>
        <p:nvSpPr>
          <p:cNvPr id="105475" name="Notes Placeholder 2">
            <a:extLst>
              <a:ext uri="{FF2B5EF4-FFF2-40B4-BE49-F238E27FC236}">
                <a16:creationId xmlns:a16="http://schemas.microsoft.com/office/drawing/2014/main" id="{4D56110F-4A5F-41CD-95BD-2143D567589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05476" name="Slide Number Placeholder 3">
            <a:extLst>
              <a:ext uri="{FF2B5EF4-FFF2-40B4-BE49-F238E27FC236}">
                <a16:creationId xmlns:a16="http://schemas.microsoft.com/office/drawing/2014/main" id="{CC30352C-DC92-4EE6-92A8-B50993A74ED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52A3D60C-A60E-4142-B5C7-2F019D8C99CD}"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38</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F6AA0D20-1342-4130-8F41-F3E77386C199}"/>
              </a:ext>
            </a:extLst>
          </p:cNvPr>
          <p:cNvSpPr>
            <a:spLocks noGrp="1" noRot="1" noChangeAspect="1" noChangeArrowheads="1" noTextEdit="1"/>
          </p:cNvSpPr>
          <p:nvPr>
            <p:ph type="sldImg"/>
          </p:nvPr>
        </p:nvSpPr>
        <p:spPr>
          <a:xfrm>
            <a:off x="1181100" y="696913"/>
            <a:ext cx="4648200" cy="3486150"/>
          </a:xfrm>
          <a:ln/>
        </p:spPr>
      </p:sp>
      <p:sp>
        <p:nvSpPr>
          <p:cNvPr id="107523" name="Notes Placeholder 2">
            <a:extLst>
              <a:ext uri="{FF2B5EF4-FFF2-40B4-BE49-F238E27FC236}">
                <a16:creationId xmlns:a16="http://schemas.microsoft.com/office/drawing/2014/main" id="{7E1005AB-38AB-4E67-A36F-123EC512F3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07524" name="Slide Number Placeholder 3">
            <a:extLst>
              <a:ext uri="{FF2B5EF4-FFF2-40B4-BE49-F238E27FC236}">
                <a16:creationId xmlns:a16="http://schemas.microsoft.com/office/drawing/2014/main" id="{B71929CE-F780-414C-8BE4-2E9164CEBB2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27019A28-384A-4DA2-9B37-4247594283A9}"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39</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A5918DA0-F906-4C07-8D2A-7902317B3DD7}"/>
              </a:ext>
            </a:extLst>
          </p:cNvPr>
          <p:cNvSpPr>
            <a:spLocks noGrp="1" noRot="1" noChangeAspect="1" noChangeArrowheads="1" noTextEdit="1"/>
          </p:cNvSpPr>
          <p:nvPr>
            <p:ph type="sldImg"/>
          </p:nvPr>
        </p:nvSpPr>
        <p:spPr>
          <a:xfrm>
            <a:off x="1181100" y="696913"/>
            <a:ext cx="4648200" cy="3486150"/>
          </a:xfrm>
          <a:ln/>
        </p:spPr>
      </p:sp>
      <p:sp>
        <p:nvSpPr>
          <p:cNvPr id="109571" name="Notes Placeholder 2">
            <a:extLst>
              <a:ext uri="{FF2B5EF4-FFF2-40B4-BE49-F238E27FC236}">
                <a16:creationId xmlns:a16="http://schemas.microsoft.com/office/drawing/2014/main" id="{C96EDB5C-8359-410D-A3AC-9A85201A99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09572" name="Slide Number Placeholder 3">
            <a:extLst>
              <a:ext uri="{FF2B5EF4-FFF2-40B4-BE49-F238E27FC236}">
                <a16:creationId xmlns:a16="http://schemas.microsoft.com/office/drawing/2014/main" id="{B7DDB75E-FBF4-4712-98C6-C21BECB4934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46F51F84-AC9C-4756-A01A-672B76CB2635}"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40</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FD6313FD-BDC0-4817-AC31-2AEEC07AC071}"/>
              </a:ext>
            </a:extLst>
          </p:cNvPr>
          <p:cNvSpPr>
            <a:spLocks noGrp="1" noRot="1" noChangeAspect="1" noChangeArrowheads="1" noTextEdit="1"/>
          </p:cNvSpPr>
          <p:nvPr>
            <p:ph type="sldImg"/>
          </p:nvPr>
        </p:nvSpPr>
        <p:spPr>
          <a:xfrm>
            <a:off x="1181100" y="696913"/>
            <a:ext cx="4648200" cy="3486150"/>
          </a:xfrm>
          <a:ln/>
        </p:spPr>
      </p:sp>
      <p:sp>
        <p:nvSpPr>
          <p:cNvPr id="38915" name="Notes Placeholder 2">
            <a:extLst>
              <a:ext uri="{FF2B5EF4-FFF2-40B4-BE49-F238E27FC236}">
                <a16:creationId xmlns:a16="http://schemas.microsoft.com/office/drawing/2014/main" id="{8FA5559B-3981-41A3-B6CE-1D8505165D0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8916" name="Slide Number Placeholder 3">
            <a:extLst>
              <a:ext uri="{FF2B5EF4-FFF2-40B4-BE49-F238E27FC236}">
                <a16:creationId xmlns:a16="http://schemas.microsoft.com/office/drawing/2014/main" id="{BFDD4E94-8680-4387-AF33-9FA413E20B2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F8EC1FB8-BB9A-4131-9AE9-864940A1701D}" type="slidenum">
              <a:rPr lang="en-GB" altLang="en-US" sz="1200" smtClean="0">
                <a:solidFill>
                  <a:srgbClr val="000000"/>
                </a:solidFill>
                <a:latin typeface="Calibri" panose="020F0502020204030204" pitchFamily="34" charset="0"/>
                <a:ea typeface="MS PGothic" panose="020B0600070205080204" pitchFamily="34" charset="-128"/>
                <a:cs typeface="Arial" panose="020B0604020202020204" pitchFamily="34" charset="0"/>
              </a:rPr>
              <a:pPr defTabSz="914400" eaLnBrk="1" hangingPunct="1"/>
              <a:t>4</a:t>
            </a:fld>
            <a:endParaRPr lang="en-GB" altLang="en-US" sz="1200">
              <a:solidFill>
                <a:srgbClr val="000000"/>
              </a:solidFill>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2BF57DA6-9A6A-4251-874D-1106C39B6CE4}"/>
              </a:ext>
            </a:extLst>
          </p:cNvPr>
          <p:cNvSpPr>
            <a:spLocks noGrp="1" noRot="1" noChangeAspect="1" noChangeArrowheads="1" noTextEdit="1"/>
          </p:cNvSpPr>
          <p:nvPr>
            <p:ph type="sldImg"/>
          </p:nvPr>
        </p:nvSpPr>
        <p:spPr>
          <a:xfrm>
            <a:off x="1181100" y="696913"/>
            <a:ext cx="4648200" cy="3486150"/>
          </a:xfrm>
          <a:ln/>
        </p:spPr>
      </p:sp>
      <p:sp>
        <p:nvSpPr>
          <p:cNvPr id="112643" name="Notes Placeholder 2">
            <a:extLst>
              <a:ext uri="{FF2B5EF4-FFF2-40B4-BE49-F238E27FC236}">
                <a16:creationId xmlns:a16="http://schemas.microsoft.com/office/drawing/2014/main" id="{95398A60-8FCC-4667-92C5-1F4917C13F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12644" name="Slide Number Placeholder 3">
            <a:extLst>
              <a:ext uri="{FF2B5EF4-FFF2-40B4-BE49-F238E27FC236}">
                <a16:creationId xmlns:a16="http://schemas.microsoft.com/office/drawing/2014/main" id="{E10EAD83-F478-497F-BFA6-38A5C0F17DA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B8DA0674-E831-4CAA-AD5B-6429DB46D777}"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42</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4022E5B5-07A2-4E04-87CE-ED31EF0D59E2}"/>
              </a:ext>
            </a:extLst>
          </p:cNvPr>
          <p:cNvSpPr>
            <a:spLocks noGrp="1" noRot="1" noChangeAspect="1" noChangeArrowheads="1" noTextEdit="1"/>
          </p:cNvSpPr>
          <p:nvPr>
            <p:ph type="sldImg"/>
          </p:nvPr>
        </p:nvSpPr>
        <p:spPr>
          <a:xfrm>
            <a:off x="1181100" y="696913"/>
            <a:ext cx="4648200" cy="3486150"/>
          </a:xfrm>
          <a:ln/>
        </p:spPr>
      </p:sp>
      <p:sp>
        <p:nvSpPr>
          <p:cNvPr id="114691" name="Notes Placeholder 2">
            <a:extLst>
              <a:ext uri="{FF2B5EF4-FFF2-40B4-BE49-F238E27FC236}">
                <a16:creationId xmlns:a16="http://schemas.microsoft.com/office/drawing/2014/main" id="{DB447251-169C-4422-9A6E-883C2A2066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14692" name="Slide Number Placeholder 3">
            <a:extLst>
              <a:ext uri="{FF2B5EF4-FFF2-40B4-BE49-F238E27FC236}">
                <a16:creationId xmlns:a16="http://schemas.microsoft.com/office/drawing/2014/main" id="{BAF96D71-474F-41E6-9556-700B3D0405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605DD598-BD5B-4C3A-8325-03F04C0D2A74}"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43</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59BD18F0-A981-495A-B0F2-D6C7527C3C7D}"/>
              </a:ext>
            </a:extLst>
          </p:cNvPr>
          <p:cNvSpPr>
            <a:spLocks noGrp="1" noRot="1" noChangeAspect="1" noChangeArrowheads="1" noTextEdit="1"/>
          </p:cNvSpPr>
          <p:nvPr>
            <p:ph type="sldImg"/>
          </p:nvPr>
        </p:nvSpPr>
        <p:spPr>
          <a:xfrm>
            <a:off x="1181100" y="696913"/>
            <a:ext cx="4648200" cy="3486150"/>
          </a:xfrm>
          <a:ln/>
        </p:spPr>
      </p:sp>
      <p:sp>
        <p:nvSpPr>
          <p:cNvPr id="117763" name="Notes Placeholder 2">
            <a:extLst>
              <a:ext uri="{FF2B5EF4-FFF2-40B4-BE49-F238E27FC236}">
                <a16:creationId xmlns:a16="http://schemas.microsoft.com/office/drawing/2014/main" id="{2742CB1A-AD99-442C-81F6-45659735FF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17764" name="Slide Number Placeholder 3">
            <a:extLst>
              <a:ext uri="{FF2B5EF4-FFF2-40B4-BE49-F238E27FC236}">
                <a16:creationId xmlns:a16="http://schemas.microsoft.com/office/drawing/2014/main" id="{D7923258-CFB9-4704-8FC6-C9A1B9B563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8F349C16-2204-4624-98BB-8D884F725109}"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45</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2BC0E567-4962-41E0-B4FA-15D593C393D1}"/>
              </a:ext>
            </a:extLst>
          </p:cNvPr>
          <p:cNvSpPr>
            <a:spLocks noGrp="1" noRot="1" noChangeAspect="1" noChangeArrowheads="1" noTextEdit="1"/>
          </p:cNvSpPr>
          <p:nvPr>
            <p:ph type="sldImg"/>
          </p:nvPr>
        </p:nvSpPr>
        <p:spPr>
          <a:xfrm>
            <a:off x="1181100" y="696913"/>
            <a:ext cx="4648200" cy="3486150"/>
          </a:xfrm>
          <a:ln/>
        </p:spPr>
      </p:sp>
      <p:sp>
        <p:nvSpPr>
          <p:cNvPr id="119811" name="Notes Placeholder 2">
            <a:extLst>
              <a:ext uri="{FF2B5EF4-FFF2-40B4-BE49-F238E27FC236}">
                <a16:creationId xmlns:a16="http://schemas.microsoft.com/office/drawing/2014/main" id="{98B6A978-FB76-4161-9CD2-BF7390E7A1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19812" name="Slide Number Placeholder 3">
            <a:extLst>
              <a:ext uri="{FF2B5EF4-FFF2-40B4-BE49-F238E27FC236}">
                <a16:creationId xmlns:a16="http://schemas.microsoft.com/office/drawing/2014/main" id="{035F85A6-9637-409B-A936-E713CAFEADD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4E3F474A-8220-4BE9-951D-5769EC8CE396}"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46</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17E438B2-FB08-4D87-A7E5-09C70157C7A2}"/>
              </a:ext>
            </a:extLst>
          </p:cNvPr>
          <p:cNvSpPr>
            <a:spLocks noGrp="1" noRot="1" noChangeAspect="1" noChangeArrowheads="1" noTextEdit="1"/>
          </p:cNvSpPr>
          <p:nvPr>
            <p:ph type="sldImg"/>
          </p:nvPr>
        </p:nvSpPr>
        <p:spPr>
          <a:xfrm>
            <a:off x="1181100" y="696913"/>
            <a:ext cx="4648200" cy="3486150"/>
          </a:xfrm>
          <a:ln/>
        </p:spPr>
      </p:sp>
      <p:sp>
        <p:nvSpPr>
          <p:cNvPr id="121859" name="Notes Placeholder 2">
            <a:extLst>
              <a:ext uri="{FF2B5EF4-FFF2-40B4-BE49-F238E27FC236}">
                <a16:creationId xmlns:a16="http://schemas.microsoft.com/office/drawing/2014/main" id="{AC0D8CC7-7AEC-42F7-9DAE-82A871A2F88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21860" name="Slide Number Placeholder 3">
            <a:extLst>
              <a:ext uri="{FF2B5EF4-FFF2-40B4-BE49-F238E27FC236}">
                <a16:creationId xmlns:a16="http://schemas.microsoft.com/office/drawing/2014/main" id="{388C50DC-15A8-4C12-98B6-FF775B86730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3FC2C666-F969-4DA4-9FCE-F135E0927CA9}"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47</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6177B87F-97FA-4CDF-BF55-F71612573CD0}"/>
              </a:ext>
            </a:extLst>
          </p:cNvPr>
          <p:cNvSpPr>
            <a:spLocks noGrp="1" noRot="1" noChangeAspect="1" noChangeArrowheads="1" noTextEdit="1"/>
          </p:cNvSpPr>
          <p:nvPr>
            <p:ph type="sldImg"/>
          </p:nvPr>
        </p:nvSpPr>
        <p:spPr>
          <a:xfrm>
            <a:off x="1181100" y="696913"/>
            <a:ext cx="4648200" cy="3486150"/>
          </a:xfrm>
          <a:ln/>
        </p:spPr>
      </p:sp>
      <p:sp>
        <p:nvSpPr>
          <p:cNvPr id="123907" name="Notes Placeholder 2">
            <a:extLst>
              <a:ext uri="{FF2B5EF4-FFF2-40B4-BE49-F238E27FC236}">
                <a16:creationId xmlns:a16="http://schemas.microsoft.com/office/drawing/2014/main" id="{AF080FCC-9A16-481C-B777-9349D2E0E7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23908" name="Slide Number Placeholder 3">
            <a:extLst>
              <a:ext uri="{FF2B5EF4-FFF2-40B4-BE49-F238E27FC236}">
                <a16:creationId xmlns:a16="http://schemas.microsoft.com/office/drawing/2014/main" id="{1E6A0CFE-ECB6-4AA9-A891-B2FD07E229B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EFD2346A-E587-4A38-AB8B-8CC8AA9F8E3C}"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48</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F27F1114-F210-4515-B820-3FBA68E1C487}"/>
              </a:ext>
            </a:extLst>
          </p:cNvPr>
          <p:cNvSpPr>
            <a:spLocks noGrp="1" noRot="1" noChangeAspect="1" noChangeArrowheads="1" noTextEdit="1"/>
          </p:cNvSpPr>
          <p:nvPr>
            <p:ph type="sldImg"/>
          </p:nvPr>
        </p:nvSpPr>
        <p:spPr>
          <a:xfrm>
            <a:off x="1181100" y="696913"/>
            <a:ext cx="4648200" cy="3486150"/>
          </a:xfrm>
          <a:ln/>
        </p:spPr>
      </p:sp>
      <p:sp>
        <p:nvSpPr>
          <p:cNvPr id="125955" name="Notes Placeholder 2">
            <a:extLst>
              <a:ext uri="{FF2B5EF4-FFF2-40B4-BE49-F238E27FC236}">
                <a16:creationId xmlns:a16="http://schemas.microsoft.com/office/drawing/2014/main" id="{27C15E65-062F-43B6-B47A-48C730EA28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25956" name="Slide Number Placeholder 3">
            <a:extLst>
              <a:ext uri="{FF2B5EF4-FFF2-40B4-BE49-F238E27FC236}">
                <a16:creationId xmlns:a16="http://schemas.microsoft.com/office/drawing/2014/main" id="{CCA54C17-8CFA-4AB7-AEC9-94D632A80BB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3DE54B8A-D5CB-4ABA-B4BD-6FBF56656A10}"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49</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AAFC8B9E-00F4-4E44-8BA7-0E492F9C2A84}"/>
              </a:ext>
            </a:extLst>
          </p:cNvPr>
          <p:cNvSpPr>
            <a:spLocks noGrp="1" noRot="1" noChangeAspect="1" noChangeArrowheads="1" noTextEdit="1"/>
          </p:cNvSpPr>
          <p:nvPr>
            <p:ph type="sldImg"/>
          </p:nvPr>
        </p:nvSpPr>
        <p:spPr>
          <a:xfrm>
            <a:off x="1181100" y="696913"/>
            <a:ext cx="4648200" cy="3486150"/>
          </a:xfrm>
          <a:ln/>
        </p:spPr>
      </p:sp>
      <p:sp>
        <p:nvSpPr>
          <p:cNvPr id="128003" name="Notes Placeholder 2">
            <a:extLst>
              <a:ext uri="{FF2B5EF4-FFF2-40B4-BE49-F238E27FC236}">
                <a16:creationId xmlns:a16="http://schemas.microsoft.com/office/drawing/2014/main" id="{16F9A143-14A8-4579-94AE-B43EE6695E8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28004" name="Slide Number Placeholder 3">
            <a:extLst>
              <a:ext uri="{FF2B5EF4-FFF2-40B4-BE49-F238E27FC236}">
                <a16:creationId xmlns:a16="http://schemas.microsoft.com/office/drawing/2014/main" id="{B91F71D5-F778-493B-A17B-1F6E9C0E353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7BB847D5-D70C-4100-8204-41EFA0D5B8D2}"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50</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22204685-7264-44BD-A19D-E2008FAECB9F}"/>
              </a:ext>
            </a:extLst>
          </p:cNvPr>
          <p:cNvSpPr>
            <a:spLocks noGrp="1" noRot="1" noChangeAspect="1" noChangeArrowheads="1" noTextEdit="1"/>
          </p:cNvSpPr>
          <p:nvPr>
            <p:ph type="sldImg"/>
          </p:nvPr>
        </p:nvSpPr>
        <p:spPr>
          <a:xfrm>
            <a:off x="1181100" y="696913"/>
            <a:ext cx="4648200" cy="3486150"/>
          </a:xfrm>
          <a:ln/>
        </p:spPr>
      </p:sp>
      <p:sp>
        <p:nvSpPr>
          <p:cNvPr id="130051" name="Notes Placeholder 2">
            <a:extLst>
              <a:ext uri="{FF2B5EF4-FFF2-40B4-BE49-F238E27FC236}">
                <a16:creationId xmlns:a16="http://schemas.microsoft.com/office/drawing/2014/main" id="{7D0193E7-B062-4DCA-9B1B-4F3DDE73F82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30052" name="Slide Number Placeholder 3">
            <a:extLst>
              <a:ext uri="{FF2B5EF4-FFF2-40B4-BE49-F238E27FC236}">
                <a16:creationId xmlns:a16="http://schemas.microsoft.com/office/drawing/2014/main" id="{F68A8CC0-3ADC-44BC-B0BD-E9DEE0B0F1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26867C5F-78E6-4BBE-9B74-52EADF224AB4}"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51</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F910642E-4A8A-4395-AB6B-F87F6AAE73F1}"/>
              </a:ext>
            </a:extLst>
          </p:cNvPr>
          <p:cNvSpPr>
            <a:spLocks noGrp="1" noRot="1" noChangeAspect="1" noChangeArrowheads="1" noTextEdit="1"/>
          </p:cNvSpPr>
          <p:nvPr>
            <p:ph type="sldImg"/>
          </p:nvPr>
        </p:nvSpPr>
        <p:spPr>
          <a:xfrm>
            <a:off x="1181100" y="696913"/>
            <a:ext cx="4648200" cy="3486150"/>
          </a:xfrm>
          <a:ln/>
        </p:spPr>
      </p:sp>
      <p:sp>
        <p:nvSpPr>
          <p:cNvPr id="132099" name="Notes Placeholder 2">
            <a:extLst>
              <a:ext uri="{FF2B5EF4-FFF2-40B4-BE49-F238E27FC236}">
                <a16:creationId xmlns:a16="http://schemas.microsoft.com/office/drawing/2014/main" id="{EC04F051-F839-4598-BDAC-41C3A78FF87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32100" name="Slide Number Placeholder 3">
            <a:extLst>
              <a:ext uri="{FF2B5EF4-FFF2-40B4-BE49-F238E27FC236}">
                <a16:creationId xmlns:a16="http://schemas.microsoft.com/office/drawing/2014/main" id="{6547E011-B77E-43B4-A847-908BA5E7A69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F1E0FB89-FA35-4A42-A2BE-F8B1860F8F67}"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52</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19DE7311-B72C-4C7F-AE46-882BFDB75EFE}"/>
              </a:ext>
            </a:extLst>
          </p:cNvPr>
          <p:cNvSpPr>
            <a:spLocks noGrp="1" noRot="1" noChangeAspect="1" noChangeArrowheads="1" noTextEdit="1"/>
          </p:cNvSpPr>
          <p:nvPr>
            <p:ph type="sldImg"/>
          </p:nvPr>
        </p:nvSpPr>
        <p:spPr>
          <a:xfrm>
            <a:off x="1181100" y="696913"/>
            <a:ext cx="4648200" cy="3486150"/>
          </a:xfrm>
          <a:ln/>
        </p:spPr>
      </p:sp>
      <p:sp>
        <p:nvSpPr>
          <p:cNvPr id="40963" name="Notes Placeholder 2">
            <a:extLst>
              <a:ext uri="{FF2B5EF4-FFF2-40B4-BE49-F238E27FC236}">
                <a16:creationId xmlns:a16="http://schemas.microsoft.com/office/drawing/2014/main" id="{D00FE11C-67C7-4EF5-8623-E25A36B442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40964" name="Slide Number Placeholder 3">
            <a:extLst>
              <a:ext uri="{FF2B5EF4-FFF2-40B4-BE49-F238E27FC236}">
                <a16:creationId xmlns:a16="http://schemas.microsoft.com/office/drawing/2014/main" id="{2E127215-C0BF-4DBE-9F82-9B1D2BB9EBB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4909F274-79EE-4CAB-8A4F-FC15E6EC8FF1}" type="slidenum">
              <a:rPr lang="en-GB" altLang="en-US" sz="1200" smtClean="0">
                <a:solidFill>
                  <a:srgbClr val="000000"/>
                </a:solidFill>
                <a:latin typeface="Calibri" panose="020F0502020204030204" pitchFamily="34" charset="0"/>
                <a:cs typeface="Arial" panose="020B0604020202020204" pitchFamily="34" charset="0"/>
              </a:rPr>
              <a:pPr defTabSz="914400" eaLnBrk="1" hangingPunct="1"/>
              <a:t>5</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3C2ED647-A6C4-49EB-8F29-01ECB6C30554}"/>
              </a:ext>
            </a:extLst>
          </p:cNvPr>
          <p:cNvSpPr>
            <a:spLocks noGrp="1" noRot="1" noChangeAspect="1" noChangeArrowheads="1" noTextEdit="1"/>
          </p:cNvSpPr>
          <p:nvPr>
            <p:ph type="sldImg"/>
          </p:nvPr>
        </p:nvSpPr>
        <p:spPr>
          <a:xfrm>
            <a:off x="1181100" y="696913"/>
            <a:ext cx="4648200" cy="3486150"/>
          </a:xfrm>
          <a:ln/>
        </p:spPr>
      </p:sp>
      <p:sp>
        <p:nvSpPr>
          <p:cNvPr id="134147" name="Notes Placeholder 2">
            <a:extLst>
              <a:ext uri="{FF2B5EF4-FFF2-40B4-BE49-F238E27FC236}">
                <a16:creationId xmlns:a16="http://schemas.microsoft.com/office/drawing/2014/main" id="{1048DB18-444C-4EE1-A5EB-7358C242014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34148" name="Slide Number Placeholder 3">
            <a:extLst>
              <a:ext uri="{FF2B5EF4-FFF2-40B4-BE49-F238E27FC236}">
                <a16:creationId xmlns:a16="http://schemas.microsoft.com/office/drawing/2014/main" id="{0769FEEA-61EA-454A-814B-4648A2E0AAC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955378AF-108E-4DEC-A8BC-58E17A88E2B2}"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53</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A6111387-17B1-45F4-9B7F-AA8C6172DE7D}"/>
              </a:ext>
            </a:extLst>
          </p:cNvPr>
          <p:cNvSpPr>
            <a:spLocks noGrp="1" noRot="1" noChangeAspect="1" noChangeArrowheads="1" noTextEdit="1"/>
          </p:cNvSpPr>
          <p:nvPr>
            <p:ph type="sldImg"/>
          </p:nvPr>
        </p:nvSpPr>
        <p:spPr>
          <a:xfrm>
            <a:off x="1181100" y="696913"/>
            <a:ext cx="4648200" cy="3486150"/>
          </a:xfrm>
          <a:ln/>
        </p:spPr>
      </p:sp>
      <p:sp>
        <p:nvSpPr>
          <p:cNvPr id="136195" name="Notes Placeholder 2">
            <a:extLst>
              <a:ext uri="{FF2B5EF4-FFF2-40B4-BE49-F238E27FC236}">
                <a16:creationId xmlns:a16="http://schemas.microsoft.com/office/drawing/2014/main" id="{255508F7-D61E-412A-B8A3-57A2D473E6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36196" name="Slide Number Placeholder 3">
            <a:extLst>
              <a:ext uri="{FF2B5EF4-FFF2-40B4-BE49-F238E27FC236}">
                <a16:creationId xmlns:a16="http://schemas.microsoft.com/office/drawing/2014/main" id="{6C577CED-3877-4126-A428-8FB871C2A9E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153AA473-7266-4F18-9EE3-476E31FF6A51}"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54</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EA9D99EF-A5FD-4B4E-92A0-D9AF1FD6E6A5}"/>
              </a:ext>
            </a:extLst>
          </p:cNvPr>
          <p:cNvSpPr>
            <a:spLocks noGrp="1" noRot="1" noChangeAspect="1" noChangeArrowheads="1" noTextEdit="1"/>
          </p:cNvSpPr>
          <p:nvPr>
            <p:ph type="sldImg"/>
          </p:nvPr>
        </p:nvSpPr>
        <p:spPr>
          <a:xfrm>
            <a:off x="1181100" y="696913"/>
            <a:ext cx="4648200" cy="3486150"/>
          </a:xfrm>
          <a:ln/>
        </p:spPr>
      </p:sp>
      <p:sp>
        <p:nvSpPr>
          <p:cNvPr id="138243" name="Notes Placeholder 2">
            <a:extLst>
              <a:ext uri="{FF2B5EF4-FFF2-40B4-BE49-F238E27FC236}">
                <a16:creationId xmlns:a16="http://schemas.microsoft.com/office/drawing/2014/main" id="{B49AEDB5-442F-4186-B9A7-2B2A8F14E4A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38244" name="Slide Number Placeholder 3">
            <a:extLst>
              <a:ext uri="{FF2B5EF4-FFF2-40B4-BE49-F238E27FC236}">
                <a16:creationId xmlns:a16="http://schemas.microsoft.com/office/drawing/2014/main" id="{43C1D815-5A0E-41B8-BA56-55B08478EC4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8DCA9F5E-8D4C-42A0-A667-F4340C7405F4}"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55</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D343B49E-3096-481E-9C58-673F5BA9E81E}"/>
              </a:ext>
            </a:extLst>
          </p:cNvPr>
          <p:cNvSpPr>
            <a:spLocks noGrp="1" noRot="1" noChangeAspect="1" noChangeArrowheads="1" noTextEdit="1"/>
          </p:cNvSpPr>
          <p:nvPr>
            <p:ph type="sldImg"/>
          </p:nvPr>
        </p:nvSpPr>
        <p:spPr>
          <a:xfrm>
            <a:off x="1181100" y="696913"/>
            <a:ext cx="4648200" cy="3486150"/>
          </a:xfrm>
          <a:ln/>
        </p:spPr>
      </p:sp>
      <p:sp>
        <p:nvSpPr>
          <p:cNvPr id="140291" name="Notes Placeholder 2">
            <a:extLst>
              <a:ext uri="{FF2B5EF4-FFF2-40B4-BE49-F238E27FC236}">
                <a16:creationId xmlns:a16="http://schemas.microsoft.com/office/drawing/2014/main" id="{80B990B0-B933-4969-A1F3-0F3C06E708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40292" name="Slide Number Placeholder 3">
            <a:extLst>
              <a:ext uri="{FF2B5EF4-FFF2-40B4-BE49-F238E27FC236}">
                <a16:creationId xmlns:a16="http://schemas.microsoft.com/office/drawing/2014/main" id="{58835C22-C498-43EB-851A-67091FFA0C4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3109CCFF-5F47-4747-961E-01B762406212}"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56</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2C2569A6-49EE-4603-B076-BDAD755DFF12}"/>
              </a:ext>
            </a:extLst>
          </p:cNvPr>
          <p:cNvSpPr>
            <a:spLocks noGrp="1" noRot="1" noChangeAspect="1" noChangeArrowheads="1" noTextEdit="1"/>
          </p:cNvSpPr>
          <p:nvPr>
            <p:ph type="sldImg"/>
          </p:nvPr>
        </p:nvSpPr>
        <p:spPr>
          <a:xfrm>
            <a:off x="1181100" y="696913"/>
            <a:ext cx="4648200" cy="3486150"/>
          </a:xfrm>
          <a:ln/>
        </p:spPr>
      </p:sp>
      <p:sp>
        <p:nvSpPr>
          <p:cNvPr id="143363" name="Notes Placeholder 2">
            <a:extLst>
              <a:ext uri="{FF2B5EF4-FFF2-40B4-BE49-F238E27FC236}">
                <a16:creationId xmlns:a16="http://schemas.microsoft.com/office/drawing/2014/main" id="{3097E77A-107B-41A5-9988-A76F796EB9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43364" name="Slide Number Placeholder 3">
            <a:extLst>
              <a:ext uri="{FF2B5EF4-FFF2-40B4-BE49-F238E27FC236}">
                <a16:creationId xmlns:a16="http://schemas.microsoft.com/office/drawing/2014/main" id="{94EE04F3-B8B8-41A3-A04D-F95AC885769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BE82BB2D-E3B8-4400-934F-EFDDDBFD7547}"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58</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EA7E91B1-B2D3-442B-940A-E13DF8D25DC3}"/>
              </a:ext>
            </a:extLst>
          </p:cNvPr>
          <p:cNvSpPr>
            <a:spLocks noGrp="1" noRot="1" noChangeAspect="1" noChangeArrowheads="1" noTextEdit="1"/>
          </p:cNvSpPr>
          <p:nvPr>
            <p:ph type="sldImg"/>
          </p:nvPr>
        </p:nvSpPr>
        <p:spPr>
          <a:xfrm>
            <a:off x="1181100" y="696913"/>
            <a:ext cx="4648200" cy="3486150"/>
          </a:xfrm>
          <a:ln/>
        </p:spPr>
      </p:sp>
      <p:sp>
        <p:nvSpPr>
          <p:cNvPr id="146435" name="Notes Placeholder 2">
            <a:extLst>
              <a:ext uri="{FF2B5EF4-FFF2-40B4-BE49-F238E27FC236}">
                <a16:creationId xmlns:a16="http://schemas.microsoft.com/office/drawing/2014/main" id="{52037241-DF5F-40DA-A9B3-8A2B68856C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46436" name="Slide Number Placeholder 3">
            <a:extLst>
              <a:ext uri="{FF2B5EF4-FFF2-40B4-BE49-F238E27FC236}">
                <a16:creationId xmlns:a16="http://schemas.microsoft.com/office/drawing/2014/main" id="{0F01F77A-8FCC-44AC-9A1B-B9E22634A5A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05240FE3-6E30-4C6E-84D2-CC3CB2B7312A}"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60</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F5DBFB79-D16A-44FA-A077-27F2CCDE2D8F}"/>
              </a:ext>
            </a:extLst>
          </p:cNvPr>
          <p:cNvSpPr>
            <a:spLocks noGrp="1" noRot="1" noChangeAspect="1" noChangeArrowheads="1" noTextEdit="1"/>
          </p:cNvSpPr>
          <p:nvPr>
            <p:ph type="sldImg"/>
          </p:nvPr>
        </p:nvSpPr>
        <p:spPr>
          <a:xfrm>
            <a:off x="1181100" y="696913"/>
            <a:ext cx="4648200" cy="3486150"/>
          </a:xfrm>
          <a:ln/>
        </p:spPr>
      </p:sp>
      <p:sp>
        <p:nvSpPr>
          <p:cNvPr id="150531" name="Notes Placeholder 2">
            <a:extLst>
              <a:ext uri="{FF2B5EF4-FFF2-40B4-BE49-F238E27FC236}">
                <a16:creationId xmlns:a16="http://schemas.microsoft.com/office/drawing/2014/main" id="{C79F0161-957C-4C54-83EC-3DBAB35503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50532" name="Slide Number Placeholder 3">
            <a:extLst>
              <a:ext uri="{FF2B5EF4-FFF2-40B4-BE49-F238E27FC236}">
                <a16:creationId xmlns:a16="http://schemas.microsoft.com/office/drawing/2014/main" id="{CF17956C-3A90-4B4E-8E77-6424EDE3A3E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20488221-EF4A-4F3B-86D2-0166A9C15F55}"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63</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B4184C02-C753-45A0-A633-843C960DE691}"/>
              </a:ext>
            </a:extLst>
          </p:cNvPr>
          <p:cNvSpPr>
            <a:spLocks noGrp="1" noRot="1" noChangeAspect="1" noChangeArrowheads="1" noTextEdit="1"/>
          </p:cNvSpPr>
          <p:nvPr>
            <p:ph type="sldImg"/>
          </p:nvPr>
        </p:nvSpPr>
        <p:spPr>
          <a:xfrm>
            <a:off x="1181100" y="696913"/>
            <a:ext cx="4648200" cy="3486150"/>
          </a:xfrm>
          <a:ln/>
        </p:spPr>
      </p:sp>
      <p:sp>
        <p:nvSpPr>
          <p:cNvPr id="152579" name="Notes Placeholder 2">
            <a:extLst>
              <a:ext uri="{FF2B5EF4-FFF2-40B4-BE49-F238E27FC236}">
                <a16:creationId xmlns:a16="http://schemas.microsoft.com/office/drawing/2014/main" id="{770FD3B8-24C6-4247-91D2-511F6395C0F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52580" name="Slide Number Placeholder 3">
            <a:extLst>
              <a:ext uri="{FF2B5EF4-FFF2-40B4-BE49-F238E27FC236}">
                <a16:creationId xmlns:a16="http://schemas.microsoft.com/office/drawing/2014/main" id="{0C6F77F1-8020-48DB-9399-115ACAD340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974EAD0C-5585-40EB-81C5-7CB56821738C}"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64</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Text Box 1">
            <a:extLst>
              <a:ext uri="{FF2B5EF4-FFF2-40B4-BE49-F238E27FC236}">
                <a16:creationId xmlns:a16="http://schemas.microsoft.com/office/drawing/2014/main" id="{A7EAB166-3B66-43DC-A223-064A7DA11F77}"/>
              </a:ext>
            </a:extLst>
          </p:cNvPr>
          <p:cNvSpPr txBox="1">
            <a:spLocks noChangeArrowheads="1"/>
          </p:cNvSpPr>
          <p:nvPr/>
        </p:nvSpPr>
        <p:spPr bwMode="auto">
          <a:xfrm>
            <a:off x="1400175" y="930275"/>
            <a:ext cx="4056063" cy="31861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921" tIns="40961" rIns="81921" bIns="40961" anchor="ct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endParaRPr lang="en-US" altLang="en-US" sz="2000">
              <a:solidFill>
                <a:srgbClr val="FFFFFF"/>
              </a:solidFill>
              <a:cs typeface="Arial" panose="020B0604020202020204" pitchFamily="34" charset="0"/>
            </a:endParaRPr>
          </a:p>
        </p:txBody>
      </p:sp>
      <p:sp>
        <p:nvSpPr>
          <p:cNvPr id="154627" name="Text Box 2">
            <a:extLst>
              <a:ext uri="{FF2B5EF4-FFF2-40B4-BE49-F238E27FC236}">
                <a16:creationId xmlns:a16="http://schemas.microsoft.com/office/drawing/2014/main" id="{CFE4EE15-22AA-49EA-9DBE-E434F9598D74}"/>
              </a:ext>
            </a:extLst>
          </p:cNvPr>
          <p:cNvSpPr>
            <a:spLocks noGrp="1" noChangeArrowheads="1"/>
          </p:cNvSpPr>
          <p:nvPr>
            <p:ph type="body"/>
          </p:nvPr>
        </p:nvSpPr>
        <p:spPr>
          <a:xfrm>
            <a:off x="1046163" y="4425950"/>
            <a:ext cx="4770437" cy="3535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solidFill>
                  <a:srgbClr val="000000"/>
                </a:solidFill>
                <a:latin typeface="Arial" panose="020B0604020202020204" pitchFamily="34" charset="0"/>
              </a:rPr>
              <a:t>Fig 1 Hierarchy of outcomes according to importance to patients to assess effect of phosphate lowering drugs in patients with renal failure and hyperphosphataemia</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EF20B7D9-2A67-4547-9073-16A698EF42B4}"/>
              </a:ext>
            </a:extLst>
          </p:cNvPr>
          <p:cNvSpPr>
            <a:spLocks noGrp="1" noRot="1" noChangeAspect="1" noChangeArrowheads="1" noTextEdit="1"/>
          </p:cNvSpPr>
          <p:nvPr>
            <p:ph type="sldImg"/>
          </p:nvPr>
        </p:nvSpPr>
        <p:spPr>
          <a:xfrm>
            <a:off x="1181100" y="696913"/>
            <a:ext cx="4648200" cy="3486150"/>
          </a:xfrm>
          <a:ln/>
        </p:spPr>
      </p:sp>
      <p:sp>
        <p:nvSpPr>
          <p:cNvPr id="156675" name="Notes Placeholder 2">
            <a:extLst>
              <a:ext uri="{FF2B5EF4-FFF2-40B4-BE49-F238E27FC236}">
                <a16:creationId xmlns:a16="http://schemas.microsoft.com/office/drawing/2014/main" id="{35152FE2-4A6D-4F6D-9F21-5989C88C2B3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56676" name="Slide Number Placeholder 3">
            <a:extLst>
              <a:ext uri="{FF2B5EF4-FFF2-40B4-BE49-F238E27FC236}">
                <a16:creationId xmlns:a16="http://schemas.microsoft.com/office/drawing/2014/main" id="{F41D09BC-77C4-4754-8904-0ED793786FA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3B34EBA6-A769-41DD-82E9-D81AF0312F6D}"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66</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3B97C40B-D643-4DD7-84ED-3BB7F03658E4}"/>
              </a:ext>
            </a:extLst>
          </p:cNvPr>
          <p:cNvSpPr>
            <a:spLocks noGrp="1" noRot="1" noChangeAspect="1" noChangeArrowheads="1" noTextEdit="1"/>
          </p:cNvSpPr>
          <p:nvPr>
            <p:ph type="sldImg"/>
          </p:nvPr>
        </p:nvSpPr>
        <p:spPr>
          <a:xfrm>
            <a:off x="1181100" y="696913"/>
            <a:ext cx="4648200" cy="3486150"/>
          </a:xfrm>
          <a:ln/>
        </p:spPr>
      </p:sp>
      <p:sp>
        <p:nvSpPr>
          <p:cNvPr id="43011" name="Notes Placeholder 2">
            <a:extLst>
              <a:ext uri="{FF2B5EF4-FFF2-40B4-BE49-F238E27FC236}">
                <a16:creationId xmlns:a16="http://schemas.microsoft.com/office/drawing/2014/main" id="{169B11A6-B4E7-4FB9-8C9E-5FD1888A1C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43012" name="Slide Number Placeholder 3">
            <a:extLst>
              <a:ext uri="{FF2B5EF4-FFF2-40B4-BE49-F238E27FC236}">
                <a16:creationId xmlns:a16="http://schemas.microsoft.com/office/drawing/2014/main" id="{D354D1C6-BEE2-4FF9-B69C-BF952DBB840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B9E14BB0-CD1A-4E91-AF4E-D8010966BDAD}" type="slidenum">
              <a:rPr lang="en-GB" altLang="en-US" sz="1200" smtClean="0">
                <a:solidFill>
                  <a:srgbClr val="000000"/>
                </a:solidFill>
                <a:latin typeface="Calibri" panose="020F0502020204030204" pitchFamily="34" charset="0"/>
                <a:cs typeface="Arial" panose="020B0604020202020204" pitchFamily="34" charset="0"/>
              </a:rPr>
              <a:pPr defTabSz="914400" eaLnBrk="1" hangingPunct="1"/>
              <a:t>6</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BA34C5E9-DDE5-4A37-8DCD-EBBF5FE3BCCD}"/>
              </a:ext>
            </a:extLst>
          </p:cNvPr>
          <p:cNvSpPr>
            <a:spLocks noGrp="1" noRot="1" noChangeAspect="1" noChangeArrowheads="1" noTextEdit="1"/>
          </p:cNvSpPr>
          <p:nvPr>
            <p:ph type="sldImg"/>
          </p:nvPr>
        </p:nvSpPr>
        <p:spPr>
          <a:xfrm>
            <a:off x="1181100" y="696913"/>
            <a:ext cx="4648200" cy="3486150"/>
          </a:xfrm>
          <a:ln/>
        </p:spPr>
      </p:sp>
      <p:sp>
        <p:nvSpPr>
          <p:cNvPr id="158723" name="Notes Placeholder 2">
            <a:extLst>
              <a:ext uri="{FF2B5EF4-FFF2-40B4-BE49-F238E27FC236}">
                <a16:creationId xmlns:a16="http://schemas.microsoft.com/office/drawing/2014/main" id="{314BA2A0-A558-4149-8A14-826FE35A4E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58724" name="Slide Number Placeholder 3">
            <a:extLst>
              <a:ext uri="{FF2B5EF4-FFF2-40B4-BE49-F238E27FC236}">
                <a16:creationId xmlns:a16="http://schemas.microsoft.com/office/drawing/2014/main" id="{EA435ED3-0FB3-4B1E-AFAD-5DD10CFEE2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F06FA185-4B6A-4A61-82F9-A7793D61AC83}" type="slidenum">
              <a:rPr lang="en-GB" altLang="en-US" sz="1200" smtClean="0">
                <a:solidFill>
                  <a:srgbClr val="000000"/>
                </a:solidFill>
                <a:latin typeface="Calibri" panose="020F0502020204030204" pitchFamily="34" charset="0"/>
                <a:cs typeface="Arial" panose="020B0604020202020204" pitchFamily="34" charset="0"/>
              </a:rPr>
              <a:pPr defTabSz="914400" eaLnBrk="1" hangingPunct="1"/>
              <a:t>67</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38331C57-F848-4517-8D38-726FEA4480FA}"/>
              </a:ext>
            </a:extLst>
          </p:cNvPr>
          <p:cNvSpPr>
            <a:spLocks noGrp="1" noRot="1" noChangeAspect="1" noChangeArrowheads="1" noTextEdit="1"/>
          </p:cNvSpPr>
          <p:nvPr>
            <p:ph type="sldImg"/>
          </p:nvPr>
        </p:nvSpPr>
        <p:spPr>
          <a:xfrm>
            <a:off x="1143000" y="685800"/>
            <a:ext cx="4572000" cy="3429000"/>
          </a:xfrm>
          <a:ln/>
        </p:spPr>
      </p:sp>
      <p:sp>
        <p:nvSpPr>
          <p:cNvPr id="47107" name="Notes Placeholder 2">
            <a:extLst>
              <a:ext uri="{FF2B5EF4-FFF2-40B4-BE49-F238E27FC236}">
                <a16:creationId xmlns:a16="http://schemas.microsoft.com/office/drawing/2014/main" id="{5EC1613A-20E1-4972-9BB6-5BA23228266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47108" name="Slide Number Placeholder 3">
            <a:extLst>
              <a:ext uri="{FF2B5EF4-FFF2-40B4-BE49-F238E27FC236}">
                <a16:creationId xmlns:a16="http://schemas.microsoft.com/office/drawing/2014/main" id="{327E8170-4C54-4293-8EFA-F8E0505623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171BDA-CBF7-46EC-B152-D2CCCBD2E7D1}" type="slidenum">
              <a:rPr kumimoji="0" lang="en-GB" altLang="en-US" sz="1200" b="0" i="0" u="none" strike="noStrike" kern="1200" cap="none" spc="0" normalizeH="0" baseline="0" noProof="0" smtClean="0">
                <a:ln>
                  <a:noFill/>
                </a:ln>
                <a:solidFill>
                  <a:srgbClr val="000000"/>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altLang="en-US" sz="1200" b="0" i="0" u="none" strike="noStrike" kern="1200" cap="none" spc="0" normalizeH="0" baseline="0" noProof="0">
              <a:ln>
                <a:noFill/>
              </a:ln>
              <a:solidFill>
                <a:srgbClr val="000000"/>
              </a:solidFill>
              <a:effectLst/>
              <a:uLnTx/>
              <a:uFillTx/>
              <a:latin typeface="Source Sans Pro" panose="020B0503030403020204" pitchFamily="34" charset="0"/>
              <a:ea typeface="+mn-ea"/>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B96731FC-2F75-4784-BBA9-3D76B6110436}"/>
              </a:ext>
            </a:extLst>
          </p:cNvPr>
          <p:cNvSpPr>
            <a:spLocks noGrp="1" noRot="1" noChangeAspect="1" noChangeArrowheads="1" noTextEdit="1"/>
          </p:cNvSpPr>
          <p:nvPr>
            <p:ph type="sldImg"/>
          </p:nvPr>
        </p:nvSpPr>
        <p:spPr>
          <a:xfrm>
            <a:off x="1181100" y="696913"/>
            <a:ext cx="4648200" cy="3486150"/>
          </a:xfrm>
          <a:ln/>
        </p:spPr>
      </p:sp>
      <p:sp>
        <p:nvSpPr>
          <p:cNvPr id="49155" name="Notes Placeholder 2">
            <a:extLst>
              <a:ext uri="{FF2B5EF4-FFF2-40B4-BE49-F238E27FC236}">
                <a16:creationId xmlns:a16="http://schemas.microsoft.com/office/drawing/2014/main" id="{3EAEC0F1-1F74-4C29-A264-F181E21212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p>
        </p:txBody>
      </p:sp>
      <p:sp>
        <p:nvSpPr>
          <p:cNvPr id="49156" name="Slide Number Placeholder 3">
            <a:extLst>
              <a:ext uri="{FF2B5EF4-FFF2-40B4-BE49-F238E27FC236}">
                <a16:creationId xmlns:a16="http://schemas.microsoft.com/office/drawing/2014/main" id="{3D1AB767-65B3-49D2-A0AF-0ACEB60ADE3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2813">
              <a:defRPr sz="2400">
                <a:solidFill>
                  <a:schemeClr val="bg1"/>
                </a:solidFill>
                <a:latin typeface="Times" panose="02020603050405020304" pitchFamily="18" charset="0"/>
              </a:defRPr>
            </a:lvl1pPr>
            <a:lvl2pPr marL="742950" indent="-285750" defTabSz="912813">
              <a:defRPr sz="2400">
                <a:solidFill>
                  <a:schemeClr val="bg1"/>
                </a:solidFill>
                <a:latin typeface="Times" panose="02020603050405020304" pitchFamily="18" charset="0"/>
              </a:defRPr>
            </a:lvl2pPr>
            <a:lvl3pPr marL="1143000" indent="-228600" defTabSz="912813">
              <a:defRPr sz="2400">
                <a:solidFill>
                  <a:schemeClr val="bg1"/>
                </a:solidFill>
                <a:latin typeface="Times" panose="02020603050405020304" pitchFamily="18" charset="0"/>
              </a:defRPr>
            </a:lvl3pPr>
            <a:lvl4pPr marL="1600200" indent="-228600" defTabSz="912813">
              <a:defRPr sz="2400">
                <a:solidFill>
                  <a:schemeClr val="bg1"/>
                </a:solidFill>
                <a:latin typeface="Times" panose="02020603050405020304" pitchFamily="18" charset="0"/>
              </a:defRPr>
            </a:lvl4pPr>
            <a:lvl5pPr marL="2057400" indent="-228600" defTabSz="912813">
              <a:defRPr sz="2400">
                <a:solidFill>
                  <a:schemeClr val="bg1"/>
                </a:solidFill>
                <a:latin typeface="Times" panose="02020603050405020304" pitchFamily="18" charset="0"/>
              </a:defRPr>
            </a:lvl5pPr>
            <a:lvl6pPr marL="2514600" indent="-228600" defTabSz="91281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91281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91281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912813"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8494D4D6-DCFA-46F0-9CF2-DF37FC8A860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69</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89FC4DD9-BAEE-4173-9332-10321E1F235F}"/>
              </a:ext>
            </a:extLst>
          </p:cNvPr>
          <p:cNvSpPr>
            <a:spLocks noGrp="1" noRot="1" noChangeAspect="1" noChangeArrowheads="1" noTextEdit="1"/>
          </p:cNvSpPr>
          <p:nvPr>
            <p:ph type="sldImg"/>
          </p:nvPr>
        </p:nvSpPr>
        <p:spPr>
          <a:xfrm>
            <a:off x="1181100" y="696913"/>
            <a:ext cx="4648200" cy="3486150"/>
          </a:xfrm>
          <a:ln/>
        </p:spPr>
      </p:sp>
      <p:sp>
        <p:nvSpPr>
          <p:cNvPr id="51203" name="Notes Placeholder 2">
            <a:extLst>
              <a:ext uri="{FF2B5EF4-FFF2-40B4-BE49-F238E27FC236}">
                <a16:creationId xmlns:a16="http://schemas.microsoft.com/office/drawing/2014/main" id="{1D2A623E-92FD-43B8-90B9-663BA5120DD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51204" name="Slide Number Placeholder 3">
            <a:extLst>
              <a:ext uri="{FF2B5EF4-FFF2-40B4-BE49-F238E27FC236}">
                <a16:creationId xmlns:a16="http://schemas.microsoft.com/office/drawing/2014/main" id="{DE1609DF-A0B6-4AC8-B7FE-960A5940A6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93CD82-E77E-4075-9A64-1F0487C963BA}"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C7B8E291-F6CB-4FF3-AB2A-29C87856C65F}"/>
              </a:ext>
            </a:extLst>
          </p:cNvPr>
          <p:cNvSpPr>
            <a:spLocks noGrp="1" noRot="1" noChangeAspect="1" noChangeArrowheads="1" noTextEdit="1"/>
          </p:cNvSpPr>
          <p:nvPr>
            <p:ph type="sldImg"/>
          </p:nvPr>
        </p:nvSpPr>
        <p:spPr>
          <a:xfrm>
            <a:off x="1181100" y="696913"/>
            <a:ext cx="4648200" cy="3486150"/>
          </a:xfrm>
          <a:ln/>
        </p:spPr>
      </p:sp>
      <p:sp>
        <p:nvSpPr>
          <p:cNvPr id="53251" name="Notes Placeholder 2">
            <a:extLst>
              <a:ext uri="{FF2B5EF4-FFF2-40B4-BE49-F238E27FC236}">
                <a16:creationId xmlns:a16="http://schemas.microsoft.com/office/drawing/2014/main" id="{3BAEDD62-C579-4746-842B-0CA08F30A0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53252" name="Slide Number Placeholder 3">
            <a:extLst>
              <a:ext uri="{FF2B5EF4-FFF2-40B4-BE49-F238E27FC236}">
                <a16:creationId xmlns:a16="http://schemas.microsoft.com/office/drawing/2014/main" id="{6E5F7B9F-E5F4-4526-964D-66A4328266D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41C092-A914-421B-A66C-3D6DB7FF5297}"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8224670B-45B1-428C-9896-907B506EB9D3}"/>
              </a:ext>
            </a:extLst>
          </p:cNvPr>
          <p:cNvSpPr>
            <a:spLocks noGrp="1" noRot="1" noChangeAspect="1" noChangeArrowheads="1" noTextEdit="1"/>
          </p:cNvSpPr>
          <p:nvPr>
            <p:ph type="sldImg"/>
          </p:nvPr>
        </p:nvSpPr>
        <p:spPr>
          <a:xfrm>
            <a:off x="1181100" y="696913"/>
            <a:ext cx="4648200" cy="3486150"/>
          </a:xfrm>
          <a:ln/>
        </p:spPr>
      </p:sp>
      <p:sp>
        <p:nvSpPr>
          <p:cNvPr id="55299" name="Notes Placeholder 2">
            <a:extLst>
              <a:ext uri="{FF2B5EF4-FFF2-40B4-BE49-F238E27FC236}">
                <a16:creationId xmlns:a16="http://schemas.microsoft.com/office/drawing/2014/main" id="{5B9C203A-4ECC-4300-AA8A-640D237C27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55300" name="Slide Number Placeholder 3">
            <a:extLst>
              <a:ext uri="{FF2B5EF4-FFF2-40B4-BE49-F238E27FC236}">
                <a16:creationId xmlns:a16="http://schemas.microsoft.com/office/drawing/2014/main" id="{AC428D60-6850-4B87-B0BF-39885BCC801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879795-FDB6-49D9-9F4E-F24687627822}"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E787EA2D-8281-4FC1-97D6-93A9B076C0A0}"/>
              </a:ext>
            </a:extLst>
          </p:cNvPr>
          <p:cNvSpPr>
            <a:spLocks noGrp="1" noRot="1" noChangeAspect="1" noChangeArrowheads="1" noTextEdit="1"/>
          </p:cNvSpPr>
          <p:nvPr>
            <p:ph type="sldImg"/>
          </p:nvPr>
        </p:nvSpPr>
        <p:spPr>
          <a:xfrm>
            <a:off x="1371600" y="1143000"/>
            <a:ext cx="4114800" cy="3086100"/>
          </a:xfrm>
          <a:ln/>
        </p:spPr>
      </p:sp>
      <p:sp>
        <p:nvSpPr>
          <p:cNvPr id="59395" name="Notes Placeholder 2">
            <a:extLst>
              <a:ext uri="{FF2B5EF4-FFF2-40B4-BE49-F238E27FC236}">
                <a16:creationId xmlns:a16="http://schemas.microsoft.com/office/drawing/2014/main" id="{39145F01-16D2-4DA0-900F-460CE966152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General use graphics to be customized according to your poll’s instructions</a:t>
            </a:r>
          </a:p>
        </p:txBody>
      </p:sp>
      <p:sp>
        <p:nvSpPr>
          <p:cNvPr id="59396" name="Slide Number Placeholder 3">
            <a:extLst>
              <a:ext uri="{FF2B5EF4-FFF2-40B4-BE49-F238E27FC236}">
                <a16:creationId xmlns:a16="http://schemas.microsoft.com/office/drawing/2014/main" id="{70BFEC5B-1D17-49DA-97D8-5D94A3E0FA2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bg1"/>
                </a:solidFill>
                <a:latin typeface="Times" panose="02020603050405020304" pitchFamily="18" charset="0"/>
              </a:defRPr>
            </a:lvl1pPr>
            <a:lvl2pPr marL="742950" indent="-285750" defTabSz="457200">
              <a:defRPr sz="2400">
                <a:solidFill>
                  <a:schemeClr val="bg1"/>
                </a:solidFill>
                <a:latin typeface="Times" panose="02020603050405020304" pitchFamily="18" charset="0"/>
              </a:defRPr>
            </a:lvl2pPr>
            <a:lvl3pPr marL="1143000" indent="-228600" defTabSz="457200">
              <a:defRPr sz="2400">
                <a:solidFill>
                  <a:schemeClr val="bg1"/>
                </a:solidFill>
                <a:latin typeface="Times" panose="02020603050405020304" pitchFamily="18" charset="0"/>
              </a:defRPr>
            </a:lvl3pPr>
            <a:lvl4pPr marL="1600200" indent="-228600" defTabSz="457200">
              <a:defRPr sz="2400">
                <a:solidFill>
                  <a:schemeClr val="bg1"/>
                </a:solidFill>
                <a:latin typeface="Times" panose="02020603050405020304" pitchFamily="18" charset="0"/>
              </a:defRPr>
            </a:lvl4pPr>
            <a:lvl5pPr marL="2057400" indent="-228600" defTabSz="457200">
              <a:defRPr sz="2400">
                <a:solidFill>
                  <a:schemeClr val="bg1"/>
                </a:solidFill>
                <a:latin typeface="Times" panose="02020603050405020304" pitchFamily="18" charset="0"/>
              </a:defRPr>
            </a:lvl5pPr>
            <a:lvl6pPr marL="2514600" indent="-228600" defTabSz="457200"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457200"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457200"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4572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5451784-2FF0-436B-8F17-69C4EE09964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Have you ever participated in a Cochrane Neonatal Web Seminar?
https://www.polleverywhere.com/multiple_choice_polls/QvTYebKhRIVfbWXiAsdP8?flow=Default&amp;onscreen=persist</a:t>
            </a:r>
          </a:p>
        </p:txBody>
      </p:sp>
      <p:sp>
        <p:nvSpPr>
          <p:cNvPr id="4" name="Slide Number Placeholder 3"/>
          <p:cNvSpPr>
            <a:spLocks noGrp="1"/>
          </p:cNvSpPr>
          <p:nvPr>
            <p:ph type="sldNum" sz="quarter" idx="5"/>
          </p:nvPr>
        </p:nvSpPr>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B0EA069D-1499-4182-8649-1B19D044B1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528D7A96-C31C-4A81-9CD8-3CD3231AEB35}"/>
              </a:ext>
            </a:extLst>
          </p:cNvPr>
          <p:cNvSpPr txBox="1"/>
          <p:nvPr/>
        </p:nvSpPr>
        <p:spPr>
          <a:xfrm>
            <a:off x="0" y="0"/>
            <a:ext cx="3810000" cy="1270000"/>
          </a:xfrm>
          <a:prstGeom prst="rect">
            <a:avLst/>
          </a:prstGeom>
          <a:noFill/>
        </p:spPr>
        <p:txBody>
          <a:bodyPr vert="horz"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0658418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D0C90A3A-B219-45D1-A483-5C65F47D8587}"/>
              </a:ext>
            </a:extLst>
          </p:cNvPr>
          <p:cNvSpPr>
            <a:spLocks noGrp="1" noRot="1" noChangeAspect="1" noChangeArrowheads="1" noTextEdit="1"/>
          </p:cNvSpPr>
          <p:nvPr>
            <p:ph type="sldImg"/>
          </p:nvPr>
        </p:nvSpPr>
        <p:spPr>
          <a:xfrm>
            <a:off x="1181100" y="696913"/>
            <a:ext cx="4648200" cy="3486150"/>
          </a:xfrm>
          <a:ln/>
        </p:spPr>
      </p:sp>
      <p:sp>
        <p:nvSpPr>
          <p:cNvPr id="62467" name="Notes Placeholder 2">
            <a:extLst>
              <a:ext uri="{FF2B5EF4-FFF2-40B4-BE49-F238E27FC236}">
                <a16:creationId xmlns:a16="http://schemas.microsoft.com/office/drawing/2014/main" id="{E226FF53-F3BE-42FF-ADEF-28256187129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62468" name="Slide Number Placeholder 3">
            <a:extLst>
              <a:ext uri="{FF2B5EF4-FFF2-40B4-BE49-F238E27FC236}">
                <a16:creationId xmlns:a16="http://schemas.microsoft.com/office/drawing/2014/main" id="{2EA29A31-419E-483D-A6E8-1D04E29AEF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062AE9-2F20-4D26-8FBC-BF9AD5BFCF80}" type="slidenum">
              <a:rPr kumimoji="0" lang="en-GB" altLang="en-US" sz="1200" b="0" i="0" u="none" strike="noStrike" kern="1200" cap="none" spc="0" normalizeH="0" baseline="0" noProof="0" smtClean="0">
                <a:ln>
                  <a:noFill/>
                </a:ln>
                <a:solidFill>
                  <a:srgbClr val="000000"/>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altLang="en-US" sz="1200" b="0" i="0" u="none" strike="noStrike" kern="1200" cap="none" spc="0" normalizeH="0" baseline="0" noProof="0">
              <a:ln>
                <a:noFill/>
              </a:ln>
              <a:solidFill>
                <a:srgbClr val="000000"/>
              </a:solidFill>
              <a:effectLst/>
              <a:uLnTx/>
              <a:uFillTx/>
              <a:latin typeface="Source Sans Pro" panose="020B050303040302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23C357A8-251C-4055-A66F-1CC45B16BC7B}"/>
              </a:ext>
            </a:extLst>
          </p:cNvPr>
          <p:cNvSpPr>
            <a:spLocks noGrp="1" noRot="1" noChangeAspect="1" noChangeArrowheads="1" noTextEdit="1"/>
          </p:cNvSpPr>
          <p:nvPr>
            <p:ph type="sldImg"/>
          </p:nvPr>
        </p:nvSpPr>
        <p:spPr>
          <a:xfrm>
            <a:off x="1181100" y="696913"/>
            <a:ext cx="4648200" cy="3486150"/>
          </a:xfrm>
          <a:ln/>
        </p:spPr>
      </p:sp>
      <p:sp>
        <p:nvSpPr>
          <p:cNvPr id="65539" name="Notes Placeholder 2">
            <a:extLst>
              <a:ext uri="{FF2B5EF4-FFF2-40B4-BE49-F238E27FC236}">
                <a16:creationId xmlns:a16="http://schemas.microsoft.com/office/drawing/2014/main" id="{4B8F2E9F-4833-4617-AECE-42CFAACDB0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65540" name="Slide Number Placeholder 3">
            <a:extLst>
              <a:ext uri="{FF2B5EF4-FFF2-40B4-BE49-F238E27FC236}">
                <a16:creationId xmlns:a16="http://schemas.microsoft.com/office/drawing/2014/main" id="{B75D2398-906D-4F13-BE07-991BEB595A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2FF42-4CD8-4D2F-9F13-EF320C54FB25}" type="slidenum">
              <a:rPr kumimoji="0" lang="en-GB" altLang="en-US" sz="1200" b="0" i="0" u="none" strike="noStrike" kern="1200" cap="none" spc="0" normalizeH="0" baseline="0" noProof="0" smtClean="0">
                <a:ln>
                  <a:noFill/>
                </a:ln>
                <a:solidFill>
                  <a:srgbClr val="000000"/>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altLang="en-US" sz="1200" b="0" i="0" u="none" strike="noStrike" kern="1200" cap="none" spc="0" normalizeH="0" baseline="0" noProof="0">
              <a:ln>
                <a:noFill/>
              </a:ln>
              <a:solidFill>
                <a:srgbClr val="000000"/>
              </a:solidFill>
              <a:effectLst/>
              <a:uLnTx/>
              <a:uFillTx/>
              <a:latin typeface="Source Sans Pro" panose="020B0503030403020204" pitchFamily="34" charset="0"/>
              <a:ea typeface="+mn-ea"/>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Trials of probiotic supplementation in preterm infants report an overall decrease in adverse neurological outcome and mortality.
https://www.polleverywhere.com/multiple_choice_polls/eNNDbwYfS2c7zO5rqaMBf</a:t>
            </a:r>
          </a:p>
        </p:txBody>
      </p:sp>
      <p:sp>
        <p:nvSpPr>
          <p:cNvPr id="4" name="Slide Number Placeholder 3"/>
          <p:cNvSpPr>
            <a:spLocks noGrp="1"/>
          </p:cNvSpPr>
          <p:nvPr>
            <p:ph type="sldNum" sz="quarter" idx="5"/>
          </p:nvPr>
        </p:nvSpPr>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B0EA069D-1499-4182-8649-1B19D044B1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1FCA1E0E-8DFC-4CB4-96F5-359AE99719C3}"/>
              </a:ext>
            </a:extLst>
          </p:cNvPr>
          <p:cNvSpPr txBox="1"/>
          <p:nvPr/>
        </p:nvSpPr>
        <p:spPr>
          <a:xfrm>
            <a:off x="0" y="0"/>
            <a:ext cx="3810000" cy="1270000"/>
          </a:xfrm>
          <a:prstGeom prst="rect">
            <a:avLst/>
          </a:prstGeom>
          <a:noFill/>
        </p:spPr>
        <p:txBody>
          <a:bodyPr vert="horz"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2478947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94892D59-CEC5-404C-9098-5AE15AEB7D8C}"/>
              </a:ext>
            </a:extLst>
          </p:cNvPr>
          <p:cNvSpPr>
            <a:spLocks noGrp="1" noRot="1" noChangeAspect="1" noChangeArrowheads="1" noTextEdit="1"/>
          </p:cNvSpPr>
          <p:nvPr>
            <p:ph type="sldImg"/>
          </p:nvPr>
        </p:nvSpPr>
        <p:spPr>
          <a:xfrm>
            <a:off x="1181100" y="696913"/>
            <a:ext cx="4648200" cy="3486150"/>
          </a:xfrm>
          <a:ln/>
        </p:spPr>
      </p:sp>
      <p:sp>
        <p:nvSpPr>
          <p:cNvPr id="68611" name="Notes Placeholder 2">
            <a:extLst>
              <a:ext uri="{FF2B5EF4-FFF2-40B4-BE49-F238E27FC236}">
                <a16:creationId xmlns:a16="http://schemas.microsoft.com/office/drawing/2014/main" id="{04551DD5-908F-4D40-8DED-8F2CF1F80C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68612" name="Slide Number Placeholder 3">
            <a:extLst>
              <a:ext uri="{FF2B5EF4-FFF2-40B4-BE49-F238E27FC236}">
                <a16:creationId xmlns:a16="http://schemas.microsoft.com/office/drawing/2014/main" id="{3AE216B2-7E9A-4CE9-AF4E-CBE940EB2F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14EF9D-1ABD-45D9-BEA1-DD9E4EDA7572}" type="slidenum">
              <a:rPr kumimoji="0" lang="en-GB" altLang="en-US" sz="1200" b="0" i="0" u="none" strike="noStrike" kern="1200" cap="none" spc="0" normalizeH="0" baseline="0" noProof="0" smtClean="0">
                <a:ln>
                  <a:noFill/>
                </a:ln>
                <a:solidFill>
                  <a:srgbClr val="000000"/>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altLang="en-US" sz="1200" b="0" i="0" u="none" strike="noStrike" kern="1200" cap="none" spc="0" normalizeH="0" baseline="0" noProof="0">
              <a:ln>
                <a:noFill/>
              </a:ln>
              <a:solidFill>
                <a:srgbClr val="000000"/>
              </a:solidFill>
              <a:effectLst/>
              <a:uLnTx/>
              <a:uFillTx/>
              <a:latin typeface="Source Sans Pro" panose="020B0503030403020204" pitchFamily="34" charset="0"/>
              <a:ea typeface="+mn-ea"/>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2F8A0C6C-8E36-4124-B309-37AD8482743E}"/>
              </a:ext>
            </a:extLst>
          </p:cNvPr>
          <p:cNvSpPr>
            <a:spLocks noGrp="1" noRot="1" noChangeAspect="1" noChangeArrowheads="1" noTextEdit="1"/>
          </p:cNvSpPr>
          <p:nvPr>
            <p:ph type="sldImg"/>
          </p:nvPr>
        </p:nvSpPr>
        <p:spPr>
          <a:xfrm>
            <a:off x="1181100" y="696913"/>
            <a:ext cx="4648200" cy="3486150"/>
          </a:xfrm>
          <a:ln/>
        </p:spPr>
      </p:sp>
      <p:sp>
        <p:nvSpPr>
          <p:cNvPr id="70659" name="Notes Placeholder 2">
            <a:extLst>
              <a:ext uri="{FF2B5EF4-FFF2-40B4-BE49-F238E27FC236}">
                <a16:creationId xmlns:a16="http://schemas.microsoft.com/office/drawing/2014/main" id="{33C96592-3A24-4AD2-A8E5-47B34341CE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70660" name="Slide Number Placeholder 3">
            <a:extLst>
              <a:ext uri="{FF2B5EF4-FFF2-40B4-BE49-F238E27FC236}">
                <a16:creationId xmlns:a16="http://schemas.microsoft.com/office/drawing/2014/main" id="{3B6217AC-B468-49C6-984F-462E1953733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AA0A99-6514-4318-B8CF-331D8BA686AA}" type="slidenum">
              <a:rPr kumimoji="0" lang="en-GB" altLang="en-US" sz="1200" b="0" i="0" u="none" strike="noStrike" kern="1200" cap="none" spc="0" normalizeH="0" baseline="0" noProof="0" smtClean="0">
                <a:ln>
                  <a:noFill/>
                </a:ln>
                <a:solidFill>
                  <a:srgbClr val="000000"/>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altLang="en-US" sz="1200" b="0" i="0" u="none" strike="noStrike" kern="1200" cap="none" spc="0" normalizeH="0" baseline="0" noProof="0">
              <a:ln>
                <a:noFill/>
              </a:ln>
              <a:solidFill>
                <a:srgbClr val="000000"/>
              </a:solidFill>
              <a:effectLst/>
              <a:uLnTx/>
              <a:uFillTx/>
              <a:latin typeface="Source Sans Pro" panose="020B0503030403020204" pitchFamily="34" charset="0"/>
              <a:ea typeface="+mn-ea"/>
              <a:cs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2E559B65-4015-4A79-A958-42B2446A20B2}"/>
              </a:ext>
            </a:extLst>
          </p:cNvPr>
          <p:cNvSpPr>
            <a:spLocks noGrp="1" noRot="1" noChangeAspect="1" noChangeArrowheads="1" noTextEdit="1"/>
          </p:cNvSpPr>
          <p:nvPr>
            <p:ph type="sldImg"/>
          </p:nvPr>
        </p:nvSpPr>
        <p:spPr>
          <a:xfrm>
            <a:off x="1181100" y="696913"/>
            <a:ext cx="4648200" cy="3486150"/>
          </a:xfrm>
          <a:ln/>
        </p:spPr>
      </p:sp>
      <p:sp>
        <p:nvSpPr>
          <p:cNvPr id="72707" name="Notes Placeholder 2">
            <a:extLst>
              <a:ext uri="{FF2B5EF4-FFF2-40B4-BE49-F238E27FC236}">
                <a16:creationId xmlns:a16="http://schemas.microsoft.com/office/drawing/2014/main" id="{5EA3857E-1FA8-445A-BD27-093031CE4B0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72708" name="Slide Number Placeholder 3">
            <a:extLst>
              <a:ext uri="{FF2B5EF4-FFF2-40B4-BE49-F238E27FC236}">
                <a16:creationId xmlns:a16="http://schemas.microsoft.com/office/drawing/2014/main" id="{497BA9CB-C536-451D-B0C2-3C75B490D0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7EC8A0-1E1D-4A45-A9C5-14D1C94D8AD7}" type="slidenum">
              <a:rPr kumimoji="0" lang="en-GB" altLang="en-US" sz="1200" b="0" i="0" u="none" strike="noStrike" kern="1200" cap="none" spc="0" normalizeH="0" baseline="0" noProof="0" smtClean="0">
                <a:ln>
                  <a:noFill/>
                </a:ln>
                <a:solidFill>
                  <a:srgbClr val="000000"/>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altLang="en-US" sz="1200" b="0" i="0" u="none" strike="noStrike" kern="1200" cap="none" spc="0" normalizeH="0" baseline="0" noProof="0">
              <a:ln>
                <a:noFill/>
              </a:ln>
              <a:solidFill>
                <a:srgbClr val="000000"/>
              </a:solidFill>
              <a:effectLst/>
              <a:uLnTx/>
              <a:uFillTx/>
              <a:latin typeface="Source Sans Pro" panose="020B0503030403020204" pitchFamily="34" charset="0"/>
              <a:ea typeface="+mn-ea"/>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DC8C43EF-EBB7-40DC-8337-B43CFD0902F5}"/>
              </a:ext>
            </a:extLst>
          </p:cNvPr>
          <p:cNvSpPr>
            <a:spLocks noGrp="1" noRot="1" noChangeAspect="1" noChangeArrowheads="1" noTextEdit="1"/>
          </p:cNvSpPr>
          <p:nvPr>
            <p:ph type="sldImg"/>
          </p:nvPr>
        </p:nvSpPr>
        <p:spPr>
          <a:xfrm>
            <a:off x="1181100" y="696913"/>
            <a:ext cx="4648200" cy="3486150"/>
          </a:xfrm>
          <a:ln/>
        </p:spPr>
      </p:sp>
      <p:sp>
        <p:nvSpPr>
          <p:cNvPr id="74755" name="Notes Placeholder 2">
            <a:extLst>
              <a:ext uri="{FF2B5EF4-FFF2-40B4-BE49-F238E27FC236}">
                <a16:creationId xmlns:a16="http://schemas.microsoft.com/office/drawing/2014/main" id="{4B131D68-A92E-48D5-9C5A-E8315AA2F7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74756" name="Slide Number Placeholder 3">
            <a:extLst>
              <a:ext uri="{FF2B5EF4-FFF2-40B4-BE49-F238E27FC236}">
                <a16:creationId xmlns:a16="http://schemas.microsoft.com/office/drawing/2014/main" id="{511C1327-1668-403F-832C-5EE2ACA8EAC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D85816-5572-4C81-B997-EE7779CF518E}" type="slidenum">
              <a:rPr kumimoji="0" lang="en-GB" altLang="en-US" sz="1200" b="0" i="0" u="none" strike="noStrike" kern="1200" cap="none" spc="0" normalizeH="0" baseline="0" noProof="0" smtClean="0">
                <a:ln>
                  <a:noFill/>
                </a:ln>
                <a:solidFill>
                  <a:srgbClr val="000000"/>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altLang="en-US" sz="1200" b="0" i="0" u="none" strike="noStrike" kern="1200" cap="none" spc="0" normalizeH="0" baseline="0" noProof="0">
              <a:ln>
                <a:noFill/>
              </a:ln>
              <a:solidFill>
                <a:srgbClr val="000000"/>
              </a:solidFill>
              <a:effectLst/>
              <a:uLnTx/>
              <a:uFillTx/>
              <a:latin typeface="Source Sans Pro" panose="020B0503030403020204" pitchFamily="34" charset="0"/>
              <a:ea typeface="+mn-ea"/>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Trials of probiotic supplementation in extremely low birth weight infants report overall decreases in necrotizing enterocolitis and mortality.
https://www.polleverywhere.com/multiple_choice_polls/oZSyTzEGeQ4uD0T5MCRuS</a:t>
            </a:r>
          </a:p>
        </p:txBody>
      </p:sp>
      <p:sp>
        <p:nvSpPr>
          <p:cNvPr id="4" name="Slide Number Placeholder 3"/>
          <p:cNvSpPr>
            <a:spLocks noGrp="1"/>
          </p:cNvSpPr>
          <p:nvPr>
            <p:ph type="sldNum" sz="quarter" idx="5"/>
          </p:nvPr>
        </p:nvSpPr>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B0EA069D-1499-4182-8649-1B19D044B1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4B424B25-50DB-4D92-AE17-75623E23201F}"/>
              </a:ext>
            </a:extLst>
          </p:cNvPr>
          <p:cNvSpPr txBox="1"/>
          <p:nvPr/>
        </p:nvSpPr>
        <p:spPr>
          <a:xfrm>
            <a:off x="0" y="0"/>
            <a:ext cx="3810000" cy="1270000"/>
          </a:xfrm>
          <a:prstGeom prst="rect">
            <a:avLst/>
          </a:prstGeom>
          <a:noFill/>
        </p:spPr>
        <p:txBody>
          <a:bodyPr vert="horz"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6660164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63BDFAD4-279B-4552-ABB0-7855E62DF971}"/>
              </a:ext>
            </a:extLst>
          </p:cNvPr>
          <p:cNvSpPr>
            <a:spLocks noGrp="1" noRot="1" noChangeAspect="1" noChangeArrowheads="1" noTextEdit="1"/>
          </p:cNvSpPr>
          <p:nvPr>
            <p:ph type="sldImg"/>
          </p:nvPr>
        </p:nvSpPr>
        <p:spPr>
          <a:xfrm>
            <a:off x="1181100" y="696913"/>
            <a:ext cx="4648200" cy="3486150"/>
          </a:xfrm>
          <a:ln/>
        </p:spPr>
      </p:sp>
      <p:sp>
        <p:nvSpPr>
          <p:cNvPr id="78851" name="Notes Placeholder 2">
            <a:extLst>
              <a:ext uri="{FF2B5EF4-FFF2-40B4-BE49-F238E27FC236}">
                <a16:creationId xmlns:a16="http://schemas.microsoft.com/office/drawing/2014/main" id="{C25A3906-4032-45C9-9579-F52300E3AC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78852" name="Slide Number Placeholder 3">
            <a:extLst>
              <a:ext uri="{FF2B5EF4-FFF2-40B4-BE49-F238E27FC236}">
                <a16:creationId xmlns:a16="http://schemas.microsoft.com/office/drawing/2014/main" id="{2E4243E3-2096-4497-A965-C742C576975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FDAA49-9A08-463B-91C6-C5A5663A270D}" type="slidenum">
              <a:rPr kumimoji="0" lang="en-GB" altLang="en-US" sz="1200" b="0" i="0" u="none" strike="noStrike" kern="1200" cap="none" spc="0" normalizeH="0" baseline="0" noProof="0" smtClean="0">
                <a:ln>
                  <a:noFill/>
                </a:ln>
                <a:solidFill>
                  <a:srgbClr val="000000"/>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GB" altLang="en-US" sz="1200" b="0" i="0" u="none" strike="noStrike" kern="1200" cap="none" spc="0" normalizeH="0" baseline="0" noProof="0">
              <a:ln>
                <a:noFill/>
              </a:ln>
              <a:solidFill>
                <a:srgbClr val="000000"/>
              </a:solidFill>
              <a:effectLst/>
              <a:uLnTx/>
              <a:uFillTx/>
              <a:latin typeface="Source Sans Pro" panose="020B0503030403020204" pitchFamily="34" charset="0"/>
              <a:ea typeface="+mn-ea"/>
              <a:cs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CB8E2F2E-71F1-48CD-9411-04ACA03258C0}"/>
              </a:ext>
            </a:extLst>
          </p:cNvPr>
          <p:cNvSpPr>
            <a:spLocks noGrp="1" noRot="1" noChangeAspect="1" noChangeArrowheads="1" noTextEdit="1"/>
          </p:cNvSpPr>
          <p:nvPr>
            <p:ph type="sldImg"/>
          </p:nvPr>
        </p:nvSpPr>
        <p:spPr>
          <a:xfrm>
            <a:off x="1181100" y="696913"/>
            <a:ext cx="4648200" cy="3486150"/>
          </a:xfrm>
          <a:ln/>
        </p:spPr>
      </p:sp>
      <p:sp>
        <p:nvSpPr>
          <p:cNvPr id="80899" name="Notes Placeholder 2">
            <a:extLst>
              <a:ext uri="{FF2B5EF4-FFF2-40B4-BE49-F238E27FC236}">
                <a16:creationId xmlns:a16="http://schemas.microsoft.com/office/drawing/2014/main" id="{473A0DE9-5D44-402B-840D-3A966CF2F6A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80900" name="Slide Number Placeholder 3">
            <a:extLst>
              <a:ext uri="{FF2B5EF4-FFF2-40B4-BE49-F238E27FC236}">
                <a16:creationId xmlns:a16="http://schemas.microsoft.com/office/drawing/2014/main" id="{AEDB6C2F-F4EE-4A3A-9AA6-62BEB7E77E9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923EDA-BC7F-47D5-BCE8-B77BE15D7D06}" type="slidenum">
              <a:rPr kumimoji="0" lang="en-GB" altLang="en-US" sz="1200" b="0" i="0" u="none" strike="noStrike" kern="1200" cap="none" spc="0" normalizeH="0" baseline="0" noProof="0" smtClean="0">
                <a:ln>
                  <a:noFill/>
                </a:ln>
                <a:solidFill>
                  <a:srgbClr val="000000"/>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altLang="en-US" sz="1200" b="0" i="0" u="none" strike="noStrike" kern="1200" cap="none" spc="0" normalizeH="0" baseline="0" noProof="0">
              <a:ln>
                <a:noFill/>
              </a:ln>
              <a:solidFill>
                <a:srgbClr val="000000"/>
              </a:solidFill>
              <a:effectLst/>
              <a:uLnTx/>
              <a:uFillTx/>
              <a:latin typeface="Source Sans Pro" panose="020B0503030403020204" pitchFamily="34" charset="0"/>
              <a:ea typeface="+mn-ea"/>
              <a:cs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The certainty of the evidence provided by the randomized controlled trials of probiotics is:
https://www.polleverywhere.com/multiple_choice_polls/YscaAeNdyfJDhWq8a0BBu</a:t>
            </a:r>
          </a:p>
        </p:txBody>
      </p:sp>
      <p:sp>
        <p:nvSpPr>
          <p:cNvPr id="4" name="Slide Number Placeholder 3"/>
          <p:cNvSpPr>
            <a:spLocks noGrp="1"/>
          </p:cNvSpPr>
          <p:nvPr>
            <p:ph type="sldNum" sz="quarter" idx="5"/>
          </p:nvPr>
        </p:nvSpPr>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B0EA069D-1499-4182-8649-1B19D044B1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3859246B-2757-465F-A2C2-253B7C7A1664}"/>
              </a:ext>
            </a:extLst>
          </p:cNvPr>
          <p:cNvSpPr txBox="1"/>
          <p:nvPr/>
        </p:nvSpPr>
        <p:spPr>
          <a:xfrm>
            <a:off x="0" y="0"/>
            <a:ext cx="3810000" cy="1270000"/>
          </a:xfrm>
          <a:prstGeom prst="rect">
            <a:avLst/>
          </a:prstGeom>
          <a:noFill/>
        </p:spPr>
        <p:txBody>
          <a:bodyPr vert="horz"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534226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FCC53A1B-BC03-450E-82E1-97189E2D5178}"/>
              </a:ext>
            </a:extLst>
          </p:cNvPr>
          <p:cNvSpPr>
            <a:spLocks noGrp="1" noRot="1" noChangeAspect="1" noChangeArrowheads="1" noTextEdit="1"/>
          </p:cNvSpPr>
          <p:nvPr>
            <p:ph type="sldImg"/>
          </p:nvPr>
        </p:nvSpPr>
        <p:spPr>
          <a:xfrm>
            <a:off x="1181100" y="696913"/>
            <a:ext cx="4648200" cy="3486150"/>
          </a:xfrm>
          <a:ln/>
        </p:spPr>
      </p:sp>
      <p:sp>
        <p:nvSpPr>
          <p:cNvPr id="83971" name="Notes Placeholder 2">
            <a:extLst>
              <a:ext uri="{FF2B5EF4-FFF2-40B4-BE49-F238E27FC236}">
                <a16:creationId xmlns:a16="http://schemas.microsoft.com/office/drawing/2014/main" id="{86F37E9F-ADF2-4A61-9602-FD04EDA740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83972" name="Slide Number Placeholder 3">
            <a:extLst>
              <a:ext uri="{FF2B5EF4-FFF2-40B4-BE49-F238E27FC236}">
                <a16:creationId xmlns:a16="http://schemas.microsoft.com/office/drawing/2014/main" id="{84266F0E-EEB5-4380-8DA2-23E3057DFA6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25854E-8C04-462D-A59A-BB0C9E169745}" type="slidenum">
              <a:rPr kumimoji="0" lang="en-GB" altLang="en-US" sz="1200" b="0" i="0" u="none" strike="noStrike" kern="1200" cap="none" spc="0" normalizeH="0" baseline="0" noProof="0" smtClean="0">
                <a:ln>
                  <a:noFill/>
                </a:ln>
                <a:solidFill>
                  <a:srgbClr val="000000"/>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GB" altLang="en-US" sz="1200" b="0" i="0" u="none" strike="noStrike" kern="1200" cap="none" spc="0" normalizeH="0" baseline="0" noProof="0">
              <a:ln>
                <a:noFill/>
              </a:ln>
              <a:solidFill>
                <a:srgbClr val="000000"/>
              </a:solidFill>
              <a:effectLst/>
              <a:uLnTx/>
              <a:uFillTx/>
              <a:latin typeface="Source Sans Pro" panose="020B0503030403020204" pitchFamily="34" charset="0"/>
              <a:ea typeface="+mn-ea"/>
              <a:cs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F691F236-7DD6-444C-B634-A33CD0B77AF7}"/>
              </a:ext>
            </a:extLst>
          </p:cNvPr>
          <p:cNvSpPr>
            <a:spLocks noGrp="1" noRot="1" noChangeAspect="1" noChangeArrowheads="1" noTextEdit="1"/>
          </p:cNvSpPr>
          <p:nvPr>
            <p:ph type="sldImg"/>
          </p:nvPr>
        </p:nvSpPr>
        <p:spPr>
          <a:xfrm>
            <a:off x="1181100" y="696913"/>
            <a:ext cx="4648200" cy="3486150"/>
          </a:xfrm>
          <a:ln/>
        </p:spPr>
      </p:sp>
      <p:sp>
        <p:nvSpPr>
          <p:cNvPr id="86019" name="Notes Placeholder 2">
            <a:extLst>
              <a:ext uri="{FF2B5EF4-FFF2-40B4-BE49-F238E27FC236}">
                <a16:creationId xmlns:a16="http://schemas.microsoft.com/office/drawing/2014/main" id="{B47F0919-6739-4C75-B50B-B00F57231F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86020" name="Slide Number Placeholder 3">
            <a:extLst>
              <a:ext uri="{FF2B5EF4-FFF2-40B4-BE49-F238E27FC236}">
                <a16:creationId xmlns:a16="http://schemas.microsoft.com/office/drawing/2014/main" id="{3C1A77DA-3A85-44DF-ADB8-484A7CA6A6B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237F91-44D5-4B20-B641-F4CA7435DF15}" type="slidenum">
              <a:rPr kumimoji="0" lang="en-GB" altLang="en-US" sz="1200" b="0" i="0" u="none" strike="noStrike" kern="1200" cap="none" spc="0" normalizeH="0" baseline="0" noProof="0" smtClean="0">
                <a:ln>
                  <a:noFill/>
                </a:ln>
                <a:solidFill>
                  <a:srgbClr val="000000"/>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GB" altLang="en-US" sz="1200" b="0" i="0" u="none" strike="noStrike" kern="1200" cap="none" spc="0" normalizeH="0" baseline="0" noProof="0">
              <a:ln>
                <a:noFill/>
              </a:ln>
              <a:solidFill>
                <a:srgbClr val="000000"/>
              </a:solidFill>
              <a:effectLst/>
              <a:uLnTx/>
              <a:uFillTx/>
              <a:latin typeface="Source Sans Pro" panose="020B0503030403020204" pitchFamily="34" charset="0"/>
              <a:ea typeface="+mn-ea"/>
              <a:cs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The preferred probiotic intervention is known.
https://www.polleverywhere.com/multiple_choice_polls/ovQS5N1CgugtwS9AiTB4L</a:t>
            </a:r>
          </a:p>
        </p:txBody>
      </p:sp>
      <p:sp>
        <p:nvSpPr>
          <p:cNvPr id="4" name="Slide Number Placeholder 3"/>
          <p:cNvSpPr>
            <a:spLocks noGrp="1"/>
          </p:cNvSpPr>
          <p:nvPr>
            <p:ph type="sldNum" sz="quarter" idx="5"/>
          </p:nvPr>
        </p:nvSpPr>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B0EA069D-1499-4182-8649-1B19D044B1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FEE647DE-2AAB-4D37-A5C7-F9C83A0A3B7B}"/>
              </a:ext>
            </a:extLst>
          </p:cNvPr>
          <p:cNvSpPr txBox="1"/>
          <p:nvPr/>
        </p:nvSpPr>
        <p:spPr>
          <a:xfrm>
            <a:off x="0" y="0"/>
            <a:ext cx="3810000" cy="1270000"/>
          </a:xfrm>
          <a:prstGeom prst="rect">
            <a:avLst/>
          </a:prstGeom>
          <a:noFill/>
        </p:spPr>
        <p:txBody>
          <a:bodyPr vert="horz"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7638054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Probiotic agents are on our hospital formulary (and therefore theoretically available for use):
https://www.polleverywhere.com/multiple_choice_polls/yL24xzJCFB43CkARkzSwn</a:t>
            </a:r>
          </a:p>
        </p:txBody>
      </p:sp>
      <p:sp>
        <p:nvSpPr>
          <p:cNvPr id="4" name="Slide Number Placeholder 3"/>
          <p:cNvSpPr>
            <a:spLocks noGrp="1"/>
          </p:cNvSpPr>
          <p:nvPr>
            <p:ph type="sldNum" sz="quarter" idx="5"/>
          </p:nvPr>
        </p:nvSpPr>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B0EA069D-1499-4182-8649-1B19D044B1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D1C2F6B2-69A1-4399-BDE3-D89E9793F78A}"/>
              </a:ext>
            </a:extLst>
          </p:cNvPr>
          <p:cNvSpPr txBox="1"/>
          <p:nvPr/>
        </p:nvSpPr>
        <p:spPr>
          <a:xfrm>
            <a:off x="0" y="0"/>
            <a:ext cx="3810000" cy="1270000"/>
          </a:xfrm>
          <a:prstGeom prst="rect">
            <a:avLst/>
          </a:prstGeom>
          <a:noFill/>
        </p:spPr>
        <p:txBody>
          <a:bodyPr vert="horz"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21674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In our unit, probiotics are used in very low birth weight preterm infants:
https://www.polleverywhere.com/multiple_choice_polls/YXVs3tnEVn29K19ROrnSu</a:t>
            </a:r>
          </a:p>
        </p:txBody>
      </p:sp>
      <p:sp>
        <p:nvSpPr>
          <p:cNvPr id="4" name="Slide Number Placeholder 3"/>
          <p:cNvSpPr>
            <a:spLocks noGrp="1"/>
          </p:cNvSpPr>
          <p:nvPr>
            <p:ph type="sldNum" sz="quarter" idx="5"/>
          </p:nvPr>
        </p:nvSpPr>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B0EA069D-1499-4182-8649-1B19D044B1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4F03D5CE-8F4A-4EA4-975D-AB8B05BAD4DC}"/>
              </a:ext>
            </a:extLst>
          </p:cNvPr>
          <p:cNvSpPr txBox="1"/>
          <p:nvPr/>
        </p:nvSpPr>
        <p:spPr>
          <a:xfrm>
            <a:off x="0" y="0"/>
            <a:ext cx="3810000" cy="1270000"/>
          </a:xfrm>
          <a:prstGeom prst="rect">
            <a:avLst/>
          </a:prstGeom>
          <a:noFill/>
        </p:spPr>
        <p:txBody>
          <a:bodyPr vert="horz"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6879917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do you think the main barrier is to adopting the routine use of probiotics?
https://www.polleverywhere.com/multiple_choice_polls/DjPUwNeCCNXHXoDP4aGaa</a:t>
            </a:r>
          </a:p>
        </p:txBody>
      </p:sp>
      <p:sp>
        <p:nvSpPr>
          <p:cNvPr id="4" name="Slide Number Placeholder 3"/>
          <p:cNvSpPr>
            <a:spLocks noGrp="1"/>
          </p:cNvSpPr>
          <p:nvPr>
            <p:ph type="sldNum" sz="quarter" idx="5"/>
          </p:nvPr>
        </p:nvSpPr>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B0EA069D-1499-4182-8649-1B19D044B1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D3EAC90A-98C0-45D5-AB30-A5C8DD000D85}"/>
              </a:ext>
            </a:extLst>
          </p:cNvPr>
          <p:cNvSpPr txBox="1"/>
          <p:nvPr/>
        </p:nvSpPr>
        <p:spPr>
          <a:xfrm>
            <a:off x="0" y="0"/>
            <a:ext cx="3810000" cy="1270000"/>
          </a:xfrm>
          <a:prstGeom prst="rect">
            <a:avLst/>
          </a:prstGeom>
          <a:noFill/>
        </p:spPr>
        <p:txBody>
          <a:bodyPr vert="horz"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9562187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E8A07ED1-21ED-4E9F-AA8B-16AC4FD6EE67}"/>
              </a:ext>
            </a:extLst>
          </p:cNvPr>
          <p:cNvSpPr>
            <a:spLocks noGrp="1" noRot="1" noChangeAspect="1" noChangeArrowheads="1" noTextEdit="1"/>
          </p:cNvSpPr>
          <p:nvPr>
            <p:ph type="sldImg"/>
          </p:nvPr>
        </p:nvSpPr>
        <p:spPr>
          <a:xfrm>
            <a:off x="1181100" y="696913"/>
            <a:ext cx="4648200" cy="3486150"/>
          </a:xfrm>
          <a:ln/>
        </p:spPr>
      </p:sp>
      <p:sp>
        <p:nvSpPr>
          <p:cNvPr id="94211" name="Notes Placeholder 2">
            <a:extLst>
              <a:ext uri="{FF2B5EF4-FFF2-40B4-BE49-F238E27FC236}">
                <a16:creationId xmlns:a16="http://schemas.microsoft.com/office/drawing/2014/main" id="{3E8A1DDA-6629-4BB1-8BC0-78FA44B802D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94212" name="Slide Number Placeholder 3">
            <a:extLst>
              <a:ext uri="{FF2B5EF4-FFF2-40B4-BE49-F238E27FC236}">
                <a16:creationId xmlns:a16="http://schemas.microsoft.com/office/drawing/2014/main" id="{A9513853-6297-4922-853A-9A256B62D3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55CA9E-0FC0-49F8-AB71-0B93F1DEB2CE}" type="slidenum">
              <a:rPr kumimoji="0" lang="en-GB" altLang="en-US" sz="1200" b="0" i="0" u="none" strike="noStrike" kern="1200" cap="none" spc="0" normalizeH="0" baseline="0" noProof="0" smtClean="0">
                <a:ln>
                  <a:noFill/>
                </a:ln>
                <a:solidFill>
                  <a:srgbClr val="000000"/>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GB" altLang="en-US" sz="1200" b="0" i="0" u="none" strike="noStrike" kern="1200" cap="none" spc="0" normalizeH="0" baseline="0" noProof="0">
              <a:ln>
                <a:noFill/>
              </a:ln>
              <a:solidFill>
                <a:srgbClr val="000000"/>
              </a:solidFill>
              <a:effectLst/>
              <a:uLnTx/>
              <a:uFillTx/>
              <a:latin typeface="Source Sans Pro" panose="020B0503030403020204" pitchFamily="34" charset="0"/>
              <a:ea typeface="+mn-ea"/>
              <a:cs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you think that parents should be involved in the decision regarding the use of probiotics in their baby?
https://www.polleverywhere.com/multiple_choice_polls/LQFDMizgTDKudLvznAPQG</a:t>
            </a:r>
          </a:p>
        </p:txBody>
      </p:sp>
      <p:sp>
        <p:nvSpPr>
          <p:cNvPr id="4" name="Slide Number Placeholder 3"/>
          <p:cNvSpPr>
            <a:spLocks noGrp="1"/>
          </p:cNvSpPr>
          <p:nvPr>
            <p:ph type="sldNum" sz="quarter" idx="5"/>
          </p:nvPr>
        </p:nvSpPr>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B0EA069D-1499-4182-8649-1B19D044B1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52BCB393-0A85-4E3A-BBA4-B172A83085C7}"/>
              </a:ext>
            </a:extLst>
          </p:cNvPr>
          <p:cNvSpPr txBox="1"/>
          <p:nvPr/>
        </p:nvSpPr>
        <p:spPr>
          <a:xfrm>
            <a:off x="0" y="0"/>
            <a:ext cx="3810000" cy="1270000"/>
          </a:xfrm>
          <a:prstGeom prst="rect">
            <a:avLst/>
          </a:prstGeom>
          <a:noFill/>
        </p:spPr>
        <p:txBody>
          <a:bodyPr vert="horz"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3204995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7D696EFD-8056-45EB-B6DC-833650BB5881}"/>
              </a:ext>
            </a:extLst>
          </p:cNvPr>
          <p:cNvSpPr>
            <a:spLocks noGrp="1" noRot="1" noChangeAspect="1" noChangeArrowheads="1" noTextEdit="1"/>
          </p:cNvSpPr>
          <p:nvPr>
            <p:ph type="sldImg"/>
          </p:nvPr>
        </p:nvSpPr>
        <p:spPr>
          <a:xfrm>
            <a:off x="1181100" y="696913"/>
            <a:ext cx="4648200" cy="3486150"/>
          </a:xfrm>
          <a:ln/>
        </p:spPr>
      </p:sp>
      <p:sp>
        <p:nvSpPr>
          <p:cNvPr id="97283" name="Notes Placeholder 2">
            <a:extLst>
              <a:ext uri="{FF2B5EF4-FFF2-40B4-BE49-F238E27FC236}">
                <a16:creationId xmlns:a16="http://schemas.microsoft.com/office/drawing/2014/main" id="{EE45BF48-4B42-4B70-AC46-9A758D7E895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97284" name="Slide Number Placeholder 3">
            <a:extLst>
              <a:ext uri="{FF2B5EF4-FFF2-40B4-BE49-F238E27FC236}">
                <a16:creationId xmlns:a16="http://schemas.microsoft.com/office/drawing/2014/main" id="{518BE455-E94A-4F33-8D17-CFE7666E26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F52CA4-EE55-47E7-874C-E2D0DE610B5C}" type="slidenum">
              <a:rPr kumimoji="0" lang="en-GB" altLang="en-US" sz="1200" b="0" i="0" u="none" strike="noStrike" kern="1200" cap="none" spc="0" normalizeH="0" baseline="0" noProof="0" smtClean="0">
                <a:ln>
                  <a:noFill/>
                </a:ln>
                <a:solidFill>
                  <a:srgbClr val="000000"/>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GB" altLang="en-US" sz="1200" b="0" i="0" u="none" strike="noStrike" kern="1200" cap="none" spc="0" normalizeH="0" baseline="0" noProof="0">
              <a:ln>
                <a:noFill/>
              </a:ln>
              <a:solidFill>
                <a:srgbClr val="000000"/>
              </a:solidFill>
              <a:effectLst/>
              <a:uLnTx/>
              <a:uFillTx/>
              <a:latin typeface="Source Sans Pro" panose="020B0503030403020204" pitchFamily="34" charset="0"/>
              <a:ea typeface="+mn-ea"/>
              <a:cs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you think that further randomized controlled trials of probiotics compared to routine care are needed?
https://www.polleverywhere.com/multiple_choice_polls/4N4pU9XTWyHJqnKm6oSTn</a:t>
            </a:r>
          </a:p>
        </p:txBody>
      </p:sp>
      <p:sp>
        <p:nvSpPr>
          <p:cNvPr id="4" name="Slide Number Placeholder 3"/>
          <p:cNvSpPr>
            <a:spLocks noGrp="1"/>
          </p:cNvSpPr>
          <p:nvPr>
            <p:ph type="sldNum" sz="quarter" idx="5"/>
          </p:nvPr>
        </p:nvSpPr>
        <p:spPr/>
        <p:txBody>
          <a:bodyPr/>
          <a:lstStyle/>
          <a:p>
            <a:pPr marL="0" marR="0" lvl="0" indent="0" algn="r" defTabSz="912813" rtl="0" eaLnBrk="0" fontAlgn="base" latinLnBrk="0" hangingPunct="0">
              <a:lnSpc>
                <a:spcPct val="100000"/>
              </a:lnSpc>
              <a:spcBef>
                <a:spcPct val="0"/>
              </a:spcBef>
              <a:spcAft>
                <a:spcPct val="0"/>
              </a:spcAft>
              <a:buClrTx/>
              <a:buSzTx/>
              <a:buFontTx/>
              <a:buNone/>
              <a:tabLst/>
              <a:defRPr/>
            </a:pPr>
            <a:fld id="{B0EA069D-1499-4182-8649-1B19D044B1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A519134F-C310-4ECC-90E0-73C24256B1DD}"/>
              </a:ext>
            </a:extLst>
          </p:cNvPr>
          <p:cNvSpPr txBox="1"/>
          <p:nvPr/>
        </p:nvSpPr>
        <p:spPr>
          <a:xfrm>
            <a:off x="0" y="0"/>
            <a:ext cx="3810000" cy="1270000"/>
          </a:xfrm>
          <a:prstGeom prst="rect">
            <a:avLst/>
          </a:prstGeom>
          <a:noFill/>
        </p:spPr>
        <p:txBody>
          <a:bodyPr vert="horz"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88630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4D2F8787-7F09-41B1-A70E-9108CECA1E2D}"/>
              </a:ext>
            </a:extLst>
          </p:cNvPr>
          <p:cNvSpPr>
            <a:spLocks noGrp="1" noRot="1" noChangeAspect="1" noChangeArrowheads="1" noTextEdit="1"/>
          </p:cNvSpPr>
          <p:nvPr>
            <p:ph type="sldImg"/>
          </p:nvPr>
        </p:nvSpPr>
        <p:spPr>
          <a:xfrm>
            <a:off x="1181100" y="696913"/>
            <a:ext cx="4648200" cy="3486150"/>
          </a:xfrm>
          <a:ln/>
        </p:spPr>
      </p:sp>
      <p:sp>
        <p:nvSpPr>
          <p:cNvPr id="48131" name="Notes Placeholder 2">
            <a:extLst>
              <a:ext uri="{FF2B5EF4-FFF2-40B4-BE49-F238E27FC236}">
                <a16:creationId xmlns:a16="http://schemas.microsoft.com/office/drawing/2014/main" id="{0715F56F-AC0C-411B-A734-6CD24E5BFA5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48132" name="Slide Number Placeholder 3">
            <a:extLst>
              <a:ext uri="{FF2B5EF4-FFF2-40B4-BE49-F238E27FC236}">
                <a16:creationId xmlns:a16="http://schemas.microsoft.com/office/drawing/2014/main" id="{2B1D21BE-33C4-4094-A32F-DA6B68601F5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defTabSz="914400" eaLnBrk="1" hangingPunct="1"/>
            <a:fld id="{A06E65F9-5092-41A2-BF47-7005EFD36FC8}" type="slidenum">
              <a:rPr lang="en-GB" altLang="en-US" sz="1200" smtClean="0">
                <a:solidFill>
                  <a:srgbClr val="000000"/>
                </a:solidFill>
                <a:latin typeface="Source Sans Pro" panose="020B0503030403020204" pitchFamily="34" charset="0"/>
                <a:cs typeface="Arial" panose="020B0604020202020204" pitchFamily="34" charset="0"/>
              </a:rPr>
              <a:pPr defTabSz="914400" eaLnBrk="1" hangingPunct="1"/>
              <a:t>10</a:t>
            </a:fld>
            <a:endParaRPr lang="en-GB" altLang="en-US" sz="1200">
              <a:solidFill>
                <a:srgbClr val="000000"/>
              </a:solidFill>
              <a:latin typeface="Source Sans Pro" panose="020B0503030403020204" pitchFamily="34" charset="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06DCF6FE-5C77-4993-A8B3-A813BB3F5B70}"/>
              </a:ext>
            </a:extLst>
          </p:cNvPr>
          <p:cNvSpPr>
            <a:spLocks noGrp="1" noRot="1" noChangeAspect="1" noChangeArrowheads="1" noTextEdit="1"/>
          </p:cNvSpPr>
          <p:nvPr>
            <p:ph type="sldImg"/>
          </p:nvPr>
        </p:nvSpPr>
        <p:spPr>
          <a:xfrm>
            <a:off x="1181100" y="696913"/>
            <a:ext cx="4648200" cy="3486150"/>
          </a:xfrm>
          <a:ln/>
        </p:spPr>
      </p:sp>
      <p:sp>
        <p:nvSpPr>
          <p:cNvPr id="100355" name="Notes Placeholder 2">
            <a:extLst>
              <a:ext uri="{FF2B5EF4-FFF2-40B4-BE49-F238E27FC236}">
                <a16:creationId xmlns:a16="http://schemas.microsoft.com/office/drawing/2014/main" id="{58C24CE1-062F-44C4-8A42-54C6A1EF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00356" name="Slide Number Placeholder 3">
            <a:extLst>
              <a:ext uri="{FF2B5EF4-FFF2-40B4-BE49-F238E27FC236}">
                <a16:creationId xmlns:a16="http://schemas.microsoft.com/office/drawing/2014/main" id="{A2CCEE0D-6128-43E5-819A-7350E44C2FF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C14881-0C1A-43F0-9FAC-5474730E578C}" type="slidenum">
              <a:rPr kumimoji="0" lang="en-GB" altLang="en-US" sz="1200" b="0" i="0" u="none" strike="noStrike" kern="1200" cap="none" spc="0" normalizeH="0" baseline="0" noProof="0" smtClean="0">
                <a:ln>
                  <a:noFill/>
                </a:ln>
                <a:solidFill>
                  <a:srgbClr val="000000"/>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GB" altLang="en-US" sz="1200" b="0" i="0" u="none" strike="noStrike" kern="1200" cap="none" spc="0" normalizeH="0" baseline="0" noProof="0">
              <a:ln>
                <a:noFill/>
              </a:ln>
              <a:solidFill>
                <a:srgbClr val="000000"/>
              </a:solidFill>
              <a:effectLst/>
              <a:uLnTx/>
              <a:uFillTx/>
              <a:latin typeface="Source Sans Pro" panose="020B0503030403020204" pitchFamily="34" charset="0"/>
              <a:ea typeface="+mn-ea"/>
              <a:cs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B2FEABDA-4198-4D20-B067-570F07CB441B}"/>
              </a:ext>
            </a:extLst>
          </p:cNvPr>
          <p:cNvSpPr>
            <a:spLocks noGrp="1" noRot="1" noChangeAspect="1" noChangeArrowheads="1" noTextEdit="1"/>
          </p:cNvSpPr>
          <p:nvPr>
            <p:ph type="sldImg"/>
          </p:nvPr>
        </p:nvSpPr>
        <p:spPr>
          <a:xfrm>
            <a:off x="1181100" y="696913"/>
            <a:ext cx="4648200" cy="3486150"/>
          </a:xfrm>
          <a:ln/>
        </p:spPr>
      </p:sp>
      <p:sp>
        <p:nvSpPr>
          <p:cNvPr id="102403" name="Notes Placeholder 2">
            <a:extLst>
              <a:ext uri="{FF2B5EF4-FFF2-40B4-BE49-F238E27FC236}">
                <a16:creationId xmlns:a16="http://schemas.microsoft.com/office/drawing/2014/main" id="{413BCEEF-8CFF-4E16-8C5D-143CB1A911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02404" name="Slide Number Placeholder 3">
            <a:extLst>
              <a:ext uri="{FF2B5EF4-FFF2-40B4-BE49-F238E27FC236}">
                <a16:creationId xmlns:a16="http://schemas.microsoft.com/office/drawing/2014/main" id="{37F4A55C-EED2-43AD-89F5-73475641726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D9E168-597A-4E15-A30E-3AE601B5C895}" type="slidenum">
              <a:rPr kumimoji="0" lang="en-GB" altLang="en-US" sz="1200" b="0" i="0" u="none" strike="noStrike" kern="1200" cap="none" spc="0" normalizeH="0" baseline="0" noProof="0" smtClean="0">
                <a:ln>
                  <a:noFill/>
                </a:ln>
                <a:solidFill>
                  <a:srgbClr val="000000"/>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GB" altLang="en-US" sz="1200" b="0" i="0" u="none" strike="noStrike" kern="1200" cap="none" spc="0" normalizeH="0" baseline="0" noProof="0">
              <a:ln>
                <a:noFill/>
              </a:ln>
              <a:solidFill>
                <a:srgbClr val="000000"/>
              </a:solidFill>
              <a:effectLst/>
              <a:uLnTx/>
              <a:uFillTx/>
              <a:latin typeface="Source Sans Pro" panose="020B0503030403020204" pitchFamily="34" charset="0"/>
              <a:ea typeface="+mn-ea"/>
              <a:cs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28D55E46-0EA6-4CCB-A3DD-D7620A282C73}"/>
              </a:ext>
            </a:extLst>
          </p:cNvPr>
          <p:cNvSpPr>
            <a:spLocks noGrp="1" noRot="1" noChangeAspect="1" noChangeArrowheads="1" noTextEdit="1"/>
          </p:cNvSpPr>
          <p:nvPr>
            <p:ph type="sldImg"/>
          </p:nvPr>
        </p:nvSpPr>
        <p:spPr>
          <a:xfrm>
            <a:off x="1181100" y="696913"/>
            <a:ext cx="4648200" cy="3486150"/>
          </a:xfrm>
          <a:ln/>
        </p:spPr>
      </p:sp>
      <p:sp>
        <p:nvSpPr>
          <p:cNvPr id="105475" name="Notes Placeholder 2">
            <a:extLst>
              <a:ext uri="{FF2B5EF4-FFF2-40B4-BE49-F238E27FC236}">
                <a16:creationId xmlns:a16="http://schemas.microsoft.com/office/drawing/2014/main" id="{03C39F41-BD44-4340-9307-115CD04E6E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05476" name="Slide Number Placeholder 3">
            <a:extLst>
              <a:ext uri="{FF2B5EF4-FFF2-40B4-BE49-F238E27FC236}">
                <a16:creationId xmlns:a16="http://schemas.microsoft.com/office/drawing/2014/main" id="{5D244DAF-8D51-4C2E-AA5F-94C5B8A4B1E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FB4C96-BCD2-4511-B906-B5C3087728B5}" type="slidenum">
              <a:rPr kumimoji="0" lang="en-GB" altLang="en-US" sz="1200" b="0" i="0" u="none" strike="noStrike" kern="1200" cap="none" spc="0" normalizeH="0" baseline="0" noProof="0" smtClean="0">
                <a:ln>
                  <a:noFill/>
                </a:ln>
                <a:solidFill>
                  <a:srgbClr val="000000"/>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GB" altLang="en-US" sz="1200" b="0" i="0" u="none" strike="noStrike" kern="1200" cap="none" spc="0" normalizeH="0" baseline="0" noProof="0">
              <a:ln>
                <a:noFill/>
              </a:ln>
              <a:solidFill>
                <a:srgbClr val="000000"/>
              </a:solidFill>
              <a:effectLst/>
              <a:uLnTx/>
              <a:uFillTx/>
              <a:latin typeface="Source Sans Pro" panose="020B0503030403020204" pitchFamily="34" charset="0"/>
              <a:ea typeface="+mn-ea"/>
              <a:cs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B1031F4-7546-4809-90C1-590D17BA19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bg1"/>
                </a:solidFill>
                <a:latin typeface="Times" panose="02020603050405020304" pitchFamily="18" charset="0"/>
              </a:defRPr>
            </a:lvl1pPr>
            <a:lvl2pPr marL="742950" indent="-285750" defTabSz="912813">
              <a:defRPr sz="2400">
                <a:solidFill>
                  <a:schemeClr val="bg1"/>
                </a:solidFill>
                <a:latin typeface="Times" panose="02020603050405020304" pitchFamily="18" charset="0"/>
              </a:defRPr>
            </a:lvl2pPr>
            <a:lvl3pPr marL="1143000" indent="-228600" defTabSz="912813">
              <a:defRPr sz="2400">
                <a:solidFill>
                  <a:schemeClr val="bg1"/>
                </a:solidFill>
                <a:latin typeface="Times" panose="02020603050405020304" pitchFamily="18" charset="0"/>
              </a:defRPr>
            </a:lvl3pPr>
            <a:lvl4pPr marL="1600200" indent="-228600" defTabSz="912813">
              <a:defRPr sz="2400">
                <a:solidFill>
                  <a:schemeClr val="bg1"/>
                </a:solidFill>
                <a:latin typeface="Times" panose="02020603050405020304" pitchFamily="18" charset="0"/>
              </a:defRPr>
            </a:lvl4pPr>
            <a:lvl5pPr marL="2057400" indent="-228600" defTabSz="912813">
              <a:defRPr sz="2400">
                <a:solidFill>
                  <a:schemeClr val="bg1"/>
                </a:solidFill>
                <a:latin typeface="Times" panose="02020603050405020304" pitchFamily="18" charset="0"/>
              </a:defRPr>
            </a:lvl5pPr>
            <a:lvl6pPr marL="2514600" indent="-228600" defTabSz="912813"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912813"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912813"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912813"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EC92AD8B-50A2-497D-AC3E-4E74CF709F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8547" name="Rectangle 2">
            <a:extLst>
              <a:ext uri="{FF2B5EF4-FFF2-40B4-BE49-F238E27FC236}">
                <a16:creationId xmlns:a16="http://schemas.microsoft.com/office/drawing/2014/main" id="{F064745C-32DC-430A-96F8-C975C72AF79B}"/>
              </a:ext>
            </a:extLst>
          </p:cNvPr>
          <p:cNvSpPr>
            <a:spLocks noGrp="1" noRot="1" noChangeAspect="1" noChangeArrowheads="1" noTextEdit="1"/>
          </p:cNvSpPr>
          <p:nvPr>
            <p:ph type="sldImg"/>
          </p:nvPr>
        </p:nvSpPr>
        <p:spPr>
          <a:xfrm>
            <a:off x="1143000" y="685800"/>
            <a:ext cx="4572000" cy="3429000"/>
          </a:xfrm>
          <a:ln/>
        </p:spPr>
      </p:sp>
      <p:sp>
        <p:nvSpPr>
          <p:cNvPr id="108548" name="Rectangle 3">
            <a:extLst>
              <a:ext uri="{FF2B5EF4-FFF2-40B4-BE49-F238E27FC236}">
                <a16:creationId xmlns:a16="http://schemas.microsoft.com/office/drawing/2014/main" id="{EDA96712-CBE1-4A78-B9B1-F4E09E78D48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v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1613AC-D0FC-474A-A2B4-883D149D6E79}"/>
              </a:ext>
            </a:extLst>
          </p:cNvPr>
          <p:cNvSpPr txBox="1"/>
          <p:nvPr userDrawn="1"/>
        </p:nvSpPr>
        <p:spPr>
          <a:xfrm>
            <a:off x="439738" y="6200775"/>
            <a:ext cx="5351462" cy="387350"/>
          </a:xfrm>
          <a:prstGeom prst="rect">
            <a:avLst/>
          </a:prstGeom>
          <a:noFill/>
        </p:spPr>
        <p:txBody>
          <a:bodyPr wrap="none" lIns="0" tIns="0" rIns="0" bIns="0"/>
          <a:lstStyle/>
          <a:p>
            <a:pPr>
              <a:lnSpc>
                <a:spcPts val="2000"/>
              </a:lnSpc>
              <a:defRPr/>
            </a:pPr>
            <a:r>
              <a:rPr lang="en-GB" sz="2000" spc="-30" dirty="0">
                <a:solidFill>
                  <a:schemeClr val="tx2"/>
                </a:solidFill>
                <a:latin typeface="+mn-lt"/>
              </a:rPr>
              <a:t>Trusted evidence. Informed decisions. </a:t>
            </a:r>
            <a:r>
              <a:rPr lang="en-GB" sz="2000" spc="-30" dirty="0">
                <a:solidFill>
                  <a:schemeClr val="bg2"/>
                </a:solidFill>
                <a:latin typeface="+mn-lt"/>
              </a:rPr>
              <a:t>Better health</a:t>
            </a:r>
            <a:r>
              <a:rPr lang="en-GB" spc="-30" dirty="0">
                <a:solidFill>
                  <a:schemeClr val="bg2"/>
                </a:solidFill>
                <a:latin typeface="+mn-lt"/>
              </a:rPr>
              <a:t>.</a:t>
            </a:r>
          </a:p>
        </p:txBody>
      </p:sp>
      <p:pic>
        <p:nvPicPr>
          <p:cNvPr id="5" name="Picture 7">
            <a:extLst>
              <a:ext uri="{FF2B5EF4-FFF2-40B4-BE49-F238E27FC236}">
                <a16:creationId xmlns:a16="http://schemas.microsoft.com/office/drawing/2014/main" id="{C554BCFA-C3B6-4D75-8E45-F5A9E26C8E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19713" y="0"/>
            <a:ext cx="3044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8186481-DE4C-4A1D-879C-EE65298D4F73}"/>
              </a:ext>
            </a:extLst>
          </p:cNvPr>
          <p:cNvSpPr/>
          <p:nvPr userDrawn="1"/>
        </p:nvSpPr>
        <p:spPr>
          <a:xfrm rot="18932974">
            <a:off x="6434138" y="5837238"/>
            <a:ext cx="495300" cy="493712"/>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2">
            <a:extLst>
              <a:ext uri="{FF2B5EF4-FFF2-40B4-BE49-F238E27FC236}">
                <a16:creationId xmlns:a16="http://schemas.microsoft.com/office/drawing/2014/main" id="{1003CE09-02CB-4238-B1B6-A07434D599E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2925" y="425450"/>
            <a:ext cx="26098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9738" y="2123472"/>
            <a:ext cx="4464000" cy="1080775"/>
          </a:xfrm>
        </p:spPr>
        <p:txBody>
          <a:bodyPr/>
          <a:lstStyle>
            <a:lvl1pPr algn="l">
              <a:lnSpc>
                <a:spcPts val="3800"/>
              </a:lnSpc>
              <a:defRPr sz="4000"/>
            </a:lvl1pPr>
          </a:lstStyle>
          <a:p>
            <a:r>
              <a:rPr lang="en-US" dirty="0"/>
              <a:t>Click to edit Master title style</a:t>
            </a:r>
            <a:endParaRPr lang="en-GB" dirty="0"/>
          </a:p>
        </p:txBody>
      </p:sp>
      <p:sp>
        <p:nvSpPr>
          <p:cNvPr id="3" name="Subtitle 2"/>
          <p:cNvSpPr>
            <a:spLocks noGrp="1"/>
          </p:cNvSpPr>
          <p:nvPr>
            <p:ph type="subTitle" idx="1"/>
          </p:nvPr>
        </p:nvSpPr>
        <p:spPr>
          <a:xfrm>
            <a:off x="439738" y="3439800"/>
            <a:ext cx="4464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4060711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973193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C8B492C-6912-46AC-A233-2A511E00F22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8B861CD-3674-4D48-998A-2E20E057060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C0B4B93-C153-4F8A-AB66-FFA176DFEEB7}"/>
              </a:ext>
            </a:extLst>
          </p:cNvPr>
          <p:cNvSpPr>
            <a:spLocks noGrp="1"/>
          </p:cNvSpPr>
          <p:nvPr>
            <p:ph type="sldNum" sz="quarter" idx="12"/>
          </p:nvPr>
        </p:nvSpPr>
        <p:spPr/>
        <p:txBody>
          <a:bodyPr/>
          <a:lstStyle>
            <a:lvl1pPr>
              <a:defRPr/>
            </a:lvl1pPr>
          </a:lstStyle>
          <a:p>
            <a:pPr>
              <a:defRPr/>
            </a:pPr>
            <a:fld id="{FD1EF287-861F-4937-A06A-89945B8F48B4}" type="slidenum">
              <a:rPr lang="en-US" altLang="en-US"/>
              <a:pPr>
                <a:defRPr/>
              </a:pPr>
              <a:t>‹#›</a:t>
            </a:fld>
            <a:endParaRPr lang="en-US" altLang="en-US"/>
          </a:p>
        </p:txBody>
      </p:sp>
    </p:spTree>
    <p:extLst>
      <p:ext uri="{BB962C8B-B14F-4D97-AF65-F5344CB8AC3E}">
        <p14:creationId xmlns:p14="http://schemas.microsoft.com/office/powerpoint/2010/main" val="6544833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F254E4A-97AE-4D4A-96D0-A67522ED8F7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F8D7FFB-A5E0-47E2-9549-B45FDF3DF9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8171E2-DC88-4AA5-BC01-F7BBCB61F7D0}"/>
              </a:ext>
            </a:extLst>
          </p:cNvPr>
          <p:cNvSpPr>
            <a:spLocks noGrp="1"/>
          </p:cNvSpPr>
          <p:nvPr>
            <p:ph type="sldNum" sz="quarter" idx="12"/>
          </p:nvPr>
        </p:nvSpPr>
        <p:spPr/>
        <p:txBody>
          <a:bodyPr/>
          <a:lstStyle>
            <a:lvl1pPr>
              <a:defRPr/>
            </a:lvl1pPr>
          </a:lstStyle>
          <a:p>
            <a:pPr>
              <a:defRPr/>
            </a:pPr>
            <a:fld id="{07E5D36E-CC57-4ECF-BC9C-295D70D98BB0}" type="slidenum">
              <a:rPr lang="en-US" altLang="en-US"/>
              <a:pPr>
                <a:defRPr/>
              </a:pPr>
              <a:t>‹#›</a:t>
            </a:fld>
            <a:endParaRPr lang="en-US" altLang="en-US"/>
          </a:p>
        </p:txBody>
      </p:sp>
    </p:spTree>
    <p:extLst>
      <p:ext uri="{BB962C8B-B14F-4D97-AF65-F5344CB8AC3E}">
        <p14:creationId xmlns:p14="http://schemas.microsoft.com/office/powerpoint/2010/main" val="29991798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F923E-A0FD-4243-90BF-7889E93C2E2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F37BDA8-1B1B-4B9D-9479-F7A0930D3A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1F3733-11AC-4413-B679-3A0E1789E42D}"/>
              </a:ext>
            </a:extLst>
          </p:cNvPr>
          <p:cNvSpPr>
            <a:spLocks noGrp="1"/>
          </p:cNvSpPr>
          <p:nvPr>
            <p:ph type="sldNum" sz="quarter" idx="12"/>
          </p:nvPr>
        </p:nvSpPr>
        <p:spPr/>
        <p:txBody>
          <a:bodyPr/>
          <a:lstStyle>
            <a:lvl1pPr>
              <a:defRPr/>
            </a:lvl1pPr>
          </a:lstStyle>
          <a:p>
            <a:pPr>
              <a:defRPr/>
            </a:pPr>
            <a:fld id="{EC950E06-F04A-48A6-B880-E63440DDEA11}" type="slidenum">
              <a:rPr lang="en-US" altLang="en-US"/>
              <a:pPr>
                <a:defRPr/>
              </a:pPr>
              <a:t>‹#›</a:t>
            </a:fld>
            <a:endParaRPr lang="en-US" altLang="en-US"/>
          </a:p>
        </p:txBody>
      </p:sp>
    </p:spTree>
    <p:extLst>
      <p:ext uri="{BB962C8B-B14F-4D97-AF65-F5344CB8AC3E}">
        <p14:creationId xmlns:p14="http://schemas.microsoft.com/office/powerpoint/2010/main" val="23331198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A98F4-E67C-4C72-88CF-93B769F48E1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32C5A96-A6A2-4BD4-A2B6-45FF6EFBCE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B88E48-0690-4481-BC49-498A7AE4AC81}"/>
              </a:ext>
            </a:extLst>
          </p:cNvPr>
          <p:cNvSpPr>
            <a:spLocks noGrp="1"/>
          </p:cNvSpPr>
          <p:nvPr>
            <p:ph type="sldNum" sz="quarter" idx="12"/>
          </p:nvPr>
        </p:nvSpPr>
        <p:spPr/>
        <p:txBody>
          <a:bodyPr/>
          <a:lstStyle>
            <a:lvl1pPr>
              <a:defRPr/>
            </a:lvl1pPr>
          </a:lstStyle>
          <a:p>
            <a:pPr>
              <a:defRPr/>
            </a:pPr>
            <a:fld id="{170531AD-DC76-4E18-998C-A47BCE95BBE7}" type="slidenum">
              <a:rPr lang="en-US" altLang="en-US"/>
              <a:pPr>
                <a:defRPr/>
              </a:pPr>
              <a:t>‹#›</a:t>
            </a:fld>
            <a:endParaRPr lang="en-US" altLang="en-US"/>
          </a:p>
        </p:txBody>
      </p:sp>
    </p:spTree>
    <p:extLst>
      <p:ext uri="{BB962C8B-B14F-4D97-AF65-F5344CB8AC3E}">
        <p14:creationId xmlns:p14="http://schemas.microsoft.com/office/powerpoint/2010/main" val="12983125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v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A03D98-08B9-4F15-9BC7-EC76389AA79E}"/>
              </a:ext>
            </a:extLst>
          </p:cNvPr>
          <p:cNvSpPr txBox="1"/>
          <p:nvPr userDrawn="1"/>
        </p:nvSpPr>
        <p:spPr>
          <a:xfrm>
            <a:off x="439738" y="6200775"/>
            <a:ext cx="5351462" cy="387350"/>
          </a:xfrm>
          <a:prstGeom prst="rect">
            <a:avLst/>
          </a:prstGeom>
          <a:noFill/>
        </p:spPr>
        <p:txBody>
          <a:bodyPr wrap="none" lIns="0" tIns="0" rIns="0" bIns="0"/>
          <a:lstStyle/>
          <a:p>
            <a:pPr>
              <a:lnSpc>
                <a:spcPts val="2000"/>
              </a:lnSpc>
              <a:defRPr/>
            </a:pPr>
            <a:r>
              <a:rPr lang="en-GB" sz="2000" spc="-30" dirty="0">
                <a:solidFill>
                  <a:schemeClr val="tx2"/>
                </a:solidFill>
                <a:latin typeface="+mn-lt"/>
              </a:rPr>
              <a:t>Trusted evidence. Informed decisions. </a:t>
            </a:r>
            <a:r>
              <a:rPr lang="en-GB" sz="2000" spc="-30" dirty="0">
                <a:solidFill>
                  <a:schemeClr val="bg2"/>
                </a:solidFill>
                <a:latin typeface="+mn-lt"/>
              </a:rPr>
              <a:t>Better health</a:t>
            </a:r>
            <a:r>
              <a:rPr lang="en-GB" spc="-30" dirty="0">
                <a:solidFill>
                  <a:schemeClr val="bg2"/>
                </a:solidFill>
                <a:latin typeface="+mn-lt"/>
              </a:rPr>
              <a:t>.</a:t>
            </a:r>
          </a:p>
        </p:txBody>
      </p:sp>
      <p:pic>
        <p:nvPicPr>
          <p:cNvPr id="5" name="Picture 7">
            <a:extLst>
              <a:ext uri="{FF2B5EF4-FFF2-40B4-BE49-F238E27FC236}">
                <a16:creationId xmlns:a16="http://schemas.microsoft.com/office/drawing/2014/main" id="{DA325708-CA37-496E-A19D-1815AD8A19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19713" y="0"/>
            <a:ext cx="3044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0469640-9D58-4C48-9036-FA34C413F989}"/>
              </a:ext>
            </a:extLst>
          </p:cNvPr>
          <p:cNvSpPr/>
          <p:nvPr userDrawn="1"/>
        </p:nvSpPr>
        <p:spPr>
          <a:xfrm rot="18932974">
            <a:off x="6434138" y="5837238"/>
            <a:ext cx="495300" cy="493712"/>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2">
            <a:extLst>
              <a:ext uri="{FF2B5EF4-FFF2-40B4-BE49-F238E27FC236}">
                <a16:creationId xmlns:a16="http://schemas.microsoft.com/office/drawing/2014/main" id="{F997D284-A4F4-40FB-8734-E29B29F40B0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2925" y="425450"/>
            <a:ext cx="26098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9738" y="2123472"/>
            <a:ext cx="4464000" cy="1080775"/>
          </a:xfrm>
        </p:spPr>
        <p:txBody>
          <a:bodyPr/>
          <a:lstStyle>
            <a:lvl1pPr algn="l">
              <a:lnSpc>
                <a:spcPts val="3800"/>
              </a:lnSpc>
              <a:defRPr sz="4000"/>
            </a:lvl1pPr>
          </a:lstStyle>
          <a:p>
            <a:r>
              <a:rPr lang="en-US" dirty="0"/>
              <a:t>Click to edit Master title style</a:t>
            </a:r>
            <a:endParaRPr lang="en-GB" dirty="0"/>
          </a:p>
        </p:txBody>
      </p:sp>
      <p:sp>
        <p:nvSpPr>
          <p:cNvPr id="3" name="Subtitle 2"/>
          <p:cNvSpPr>
            <a:spLocks noGrp="1"/>
          </p:cNvSpPr>
          <p:nvPr>
            <p:ph type="subTitle" idx="1"/>
          </p:nvPr>
        </p:nvSpPr>
        <p:spPr>
          <a:xfrm>
            <a:off x="439738" y="3439800"/>
            <a:ext cx="4464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37986033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9090184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461678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able Titl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6AC3536-E596-4EC8-A2FC-EE671C3676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25" y="138113"/>
            <a:ext cx="1781175" cy="63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9738" y="1202400"/>
            <a:ext cx="6120000" cy="460800"/>
          </a:xfrm>
        </p:spPr>
        <p:txBody>
          <a:bodyPr anchor="t"/>
          <a:lstStyle>
            <a:lvl1pPr>
              <a:defRPr sz="2000"/>
            </a:lvl1pPr>
          </a:lstStyle>
          <a:p>
            <a:r>
              <a:rPr lang="en-US" dirty="0"/>
              <a:t>Click to edit Master title style</a:t>
            </a:r>
            <a:endParaRPr lang="en-GB" dirty="0"/>
          </a:p>
        </p:txBody>
      </p:sp>
      <p:sp>
        <p:nvSpPr>
          <p:cNvPr id="8" name="Text Placeholder 5"/>
          <p:cNvSpPr>
            <a:spLocks noGrp="1"/>
          </p:cNvSpPr>
          <p:nvPr>
            <p:ph type="body" sz="quarter" idx="11"/>
          </p:nvPr>
        </p:nvSpPr>
        <p:spPr>
          <a:xfrm>
            <a:off x="439739" y="6162827"/>
            <a:ext cx="6176962" cy="374651"/>
          </a:xfrm>
        </p:spPr>
        <p:txBody>
          <a:bodyPr/>
          <a:lstStyle>
            <a:lvl1pPr>
              <a:spcBef>
                <a:spcPts val="0"/>
              </a:spcBef>
              <a:defRPr sz="1400"/>
            </a:lvl1pPr>
          </a:lstStyle>
          <a:p>
            <a:pPr lvl="0"/>
            <a:r>
              <a:rPr lang="en-US"/>
              <a:t>Click to edit Master text styles</a:t>
            </a:r>
          </a:p>
        </p:txBody>
      </p:sp>
    </p:spTree>
    <p:extLst>
      <p:ext uri="{BB962C8B-B14F-4D97-AF65-F5344CB8AC3E}">
        <p14:creationId xmlns:p14="http://schemas.microsoft.com/office/powerpoint/2010/main" val="22599795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7170704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210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able Titl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B8999A0-D7CC-45AF-9805-CE3C5CCA48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25" y="138113"/>
            <a:ext cx="1781175" cy="63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9738" y="1202400"/>
            <a:ext cx="6120000" cy="460800"/>
          </a:xfrm>
        </p:spPr>
        <p:txBody>
          <a:bodyPr anchor="t"/>
          <a:lstStyle>
            <a:lvl1pPr>
              <a:defRPr sz="2000"/>
            </a:lvl1pPr>
          </a:lstStyle>
          <a:p>
            <a:r>
              <a:rPr lang="en-US" dirty="0"/>
              <a:t>Click to edit Master title style</a:t>
            </a:r>
            <a:endParaRPr lang="en-GB" dirty="0"/>
          </a:p>
        </p:txBody>
      </p:sp>
      <p:sp>
        <p:nvSpPr>
          <p:cNvPr id="8" name="Text Placeholder 5"/>
          <p:cNvSpPr>
            <a:spLocks noGrp="1"/>
          </p:cNvSpPr>
          <p:nvPr>
            <p:ph type="body" sz="quarter" idx="11"/>
          </p:nvPr>
        </p:nvSpPr>
        <p:spPr>
          <a:xfrm>
            <a:off x="439739" y="6162815"/>
            <a:ext cx="6176962" cy="374651"/>
          </a:xfrm>
        </p:spPr>
        <p:txBody>
          <a:bodyPr/>
          <a:lstStyle>
            <a:lvl1pPr>
              <a:spcBef>
                <a:spcPts val="0"/>
              </a:spcBef>
              <a:defRPr sz="1400"/>
            </a:lvl1pPr>
          </a:lstStyle>
          <a:p>
            <a:pPr lvl="0"/>
            <a:r>
              <a:rPr lang="en-US"/>
              <a:t>Click to edit Master text styles</a:t>
            </a:r>
          </a:p>
        </p:txBody>
      </p:sp>
    </p:spTree>
    <p:extLst>
      <p:ext uri="{BB962C8B-B14F-4D97-AF65-F5344CB8AC3E}">
        <p14:creationId xmlns:p14="http://schemas.microsoft.com/office/powerpoint/2010/main" val="30049255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Table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9403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7E3397E-BE1D-43C9-9C4F-394D97F66B0E}"/>
              </a:ext>
            </a:extLst>
          </p:cNvPr>
          <p:cNvSpPr>
            <a:spLocks noGrp="1"/>
          </p:cNvSpPr>
          <p:nvPr>
            <p:ph type="dt" sz="half" idx="10"/>
          </p:nvPr>
        </p:nvSpPr>
        <p:spPr/>
        <p:txBody>
          <a:bodyPr/>
          <a:lstStyle>
            <a:lvl1pPr>
              <a:defRPr/>
            </a:lvl1pPr>
          </a:lstStyle>
          <a:p>
            <a:pPr>
              <a:defRPr/>
            </a:pPr>
            <a:fld id="{8D09B356-4726-4EAB-A239-0536427EC79D}" type="datetimeFigureOut">
              <a:rPr lang="en-US"/>
              <a:pPr>
                <a:defRPr/>
              </a:pPr>
              <a:t>10/29/2020</a:t>
            </a:fld>
            <a:endParaRPr lang="en-US"/>
          </a:p>
        </p:txBody>
      </p:sp>
      <p:sp>
        <p:nvSpPr>
          <p:cNvPr id="5" name="Footer Placeholder 4">
            <a:extLst>
              <a:ext uri="{FF2B5EF4-FFF2-40B4-BE49-F238E27FC236}">
                <a16:creationId xmlns:a16="http://schemas.microsoft.com/office/drawing/2014/main" id="{1B8F08F6-A783-4FAB-9CA2-5C2721F5B4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A2E0C28-F2EA-4DFF-972A-7B3482D3D08C}"/>
              </a:ext>
            </a:extLst>
          </p:cNvPr>
          <p:cNvSpPr>
            <a:spLocks noGrp="1"/>
          </p:cNvSpPr>
          <p:nvPr>
            <p:ph type="sldNum" sz="quarter" idx="12"/>
          </p:nvPr>
        </p:nvSpPr>
        <p:spPr/>
        <p:txBody>
          <a:bodyPr/>
          <a:lstStyle>
            <a:lvl1pPr>
              <a:defRPr/>
            </a:lvl1pPr>
          </a:lstStyle>
          <a:p>
            <a:pPr>
              <a:defRPr/>
            </a:pPr>
            <a:fld id="{A29BA6E9-FC6C-42FD-965B-FF6DB7C40CB2}" type="slidenum">
              <a:rPr lang="en-US"/>
              <a:pPr>
                <a:defRPr/>
              </a:pPr>
              <a:t>‹#›</a:t>
            </a:fld>
            <a:endParaRPr lang="en-US"/>
          </a:p>
        </p:txBody>
      </p:sp>
    </p:spTree>
    <p:extLst>
      <p:ext uri="{BB962C8B-B14F-4D97-AF65-F5344CB8AC3E}">
        <p14:creationId xmlns:p14="http://schemas.microsoft.com/office/powerpoint/2010/main" val="13289456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943DE7-D78F-45E9-BC11-7D2F739541EA}"/>
              </a:ext>
            </a:extLst>
          </p:cNvPr>
          <p:cNvSpPr>
            <a:spLocks noGrp="1"/>
          </p:cNvSpPr>
          <p:nvPr>
            <p:ph type="dt" sz="half" idx="10"/>
          </p:nvPr>
        </p:nvSpPr>
        <p:spPr/>
        <p:txBody>
          <a:bodyPr/>
          <a:lstStyle>
            <a:lvl1pPr>
              <a:defRPr/>
            </a:lvl1pPr>
          </a:lstStyle>
          <a:p>
            <a:pPr>
              <a:defRPr/>
            </a:pPr>
            <a:fld id="{6AD80CEF-788A-431E-BAF2-5B37CD8FB5A4}" type="datetimeFigureOut">
              <a:rPr lang="en-US"/>
              <a:pPr>
                <a:defRPr/>
              </a:pPr>
              <a:t>10/29/2020</a:t>
            </a:fld>
            <a:endParaRPr lang="en-US"/>
          </a:p>
        </p:txBody>
      </p:sp>
      <p:sp>
        <p:nvSpPr>
          <p:cNvPr id="5" name="Footer Placeholder 4">
            <a:extLst>
              <a:ext uri="{FF2B5EF4-FFF2-40B4-BE49-F238E27FC236}">
                <a16:creationId xmlns:a16="http://schemas.microsoft.com/office/drawing/2014/main" id="{219519DB-0867-44A2-8376-FD0778D9BB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1E1B7F-597B-4886-A2E0-61EA6E35F8DD}"/>
              </a:ext>
            </a:extLst>
          </p:cNvPr>
          <p:cNvSpPr>
            <a:spLocks noGrp="1"/>
          </p:cNvSpPr>
          <p:nvPr>
            <p:ph type="sldNum" sz="quarter" idx="12"/>
          </p:nvPr>
        </p:nvSpPr>
        <p:spPr/>
        <p:txBody>
          <a:bodyPr/>
          <a:lstStyle>
            <a:lvl1pPr>
              <a:defRPr/>
            </a:lvl1pPr>
          </a:lstStyle>
          <a:p>
            <a:pPr>
              <a:defRPr/>
            </a:pPr>
            <a:fld id="{B0A4DC57-3663-4CCA-92A9-BF0930E1B413}" type="slidenum">
              <a:rPr lang="en-US"/>
              <a:pPr>
                <a:defRPr/>
              </a:pPr>
              <a:t>‹#›</a:t>
            </a:fld>
            <a:endParaRPr lang="en-US"/>
          </a:p>
        </p:txBody>
      </p:sp>
    </p:spTree>
    <p:extLst>
      <p:ext uri="{BB962C8B-B14F-4D97-AF65-F5344CB8AC3E}">
        <p14:creationId xmlns:p14="http://schemas.microsoft.com/office/powerpoint/2010/main" val="31032050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F3DA85-7604-498E-A426-FC29C44F70F2}"/>
              </a:ext>
            </a:extLst>
          </p:cNvPr>
          <p:cNvSpPr>
            <a:spLocks noGrp="1"/>
          </p:cNvSpPr>
          <p:nvPr>
            <p:ph type="dt" sz="half" idx="10"/>
          </p:nvPr>
        </p:nvSpPr>
        <p:spPr/>
        <p:txBody>
          <a:bodyPr/>
          <a:lstStyle>
            <a:lvl1pPr>
              <a:defRPr/>
            </a:lvl1pPr>
          </a:lstStyle>
          <a:p>
            <a:pPr>
              <a:defRPr/>
            </a:pPr>
            <a:fld id="{C5C7BD7E-DFFF-479B-A205-F844328BF594}" type="datetimeFigureOut">
              <a:rPr lang="en-US"/>
              <a:pPr>
                <a:defRPr/>
              </a:pPr>
              <a:t>10/29/2020</a:t>
            </a:fld>
            <a:endParaRPr lang="en-US"/>
          </a:p>
        </p:txBody>
      </p:sp>
      <p:sp>
        <p:nvSpPr>
          <p:cNvPr id="5" name="Footer Placeholder 4">
            <a:extLst>
              <a:ext uri="{FF2B5EF4-FFF2-40B4-BE49-F238E27FC236}">
                <a16:creationId xmlns:a16="http://schemas.microsoft.com/office/drawing/2014/main" id="{76DD41D4-318A-46AE-A82E-AC21C0476B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A56F24-A8F1-406F-A593-BED3219BF918}"/>
              </a:ext>
            </a:extLst>
          </p:cNvPr>
          <p:cNvSpPr>
            <a:spLocks noGrp="1"/>
          </p:cNvSpPr>
          <p:nvPr>
            <p:ph type="sldNum" sz="quarter" idx="12"/>
          </p:nvPr>
        </p:nvSpPr>
        <p:spPr/>
        <p:txBody>
          <a:bodyPr/>
          <a:lstStyle>
            <a:lvl1pPr>
              <a:defRPr/>
            </a:lvl1pPr>
          </a:lstStyle>
          <a:p>
            <a:pPr>
              <a:defRPr/>
            </a:pPr>
            <a:fld id="{88038A59-4DB3-42DD-82CB-94E5CA6461B7}" type="slidenum">
              <a:rPr lang="en-US"/>
              <a:pPr>
                <a:defRPr/>
              </a:pPr>
              <a:t>‹#›</a:t>
            </a:fld>
            <a:endParaRPr lang="en-US"/>
          </a:p>
        </p:txBody>
      </p:sp>
    </p:spTree>
    <p:extLst>
      <p:ext uri="{BB962C8B-B14F-4D97-AF65-F5344CB8AC3E}">
        <p14:creationId xmlns:p14="http://schemas.microsoft.com/office/powerpoint/2010/main" val="39851812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411933F-EBD5-4377-A60A-68C8DACA63BE}"/>
              </a:ext>
            </a:extLst>
          </p:cNvPr>
          <p:cNvSpPr>
            <a:spLocks noGrp="1"/>
          </p:cNvSpPr>
          <p:nvPr>
            <p:ph type="dt" sz="half" idx="10"/>
          </p:nvPr>
        </p:nvSpPr>
        <p:spPr/>
        <p:txBody>
          <a:bodyPr/>
          <a:lstStyle>
            <a:lvl1pPr>
              <a:defRPr/>
            </a:lvl1pPr>
          </a:lstStyle>
          <a:p>
            <a:pPr>
              <a:defRPr/>
            </a:pPr>
            <a:fld id="{6E98ACA5-F2FC-4A69-95CA-775C69D6CEED}" type="datetimeFigureOut">
              <a:rPr lang="en-US"/>
              <a:pPr>
                <a:defRPr/>
              </a:pPr>
              <a:t>10/29/2020</a:t>
            </a:fld>
            <a:endParaRPr lang="en-US"/>
          </a:p>
        </p:txBody>
      </p:sp>
      <p:sp>
        <p:nvSpPr>
          <p:cNvPr id="6" name="Footer Placeholder 4">
            <a:extLst>
              <a:ext uri="{FF2B5EF4-FFF2-40B4-BE49-F238E27FC236}">
                <a16:creationId xmlns:a16="http://schemas.microsoft.com/office/drawing/2014/main" id="{4D6BDFF4-7B7F-479B-B5C3-F7CCE3EF92D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95B988-A1FB-4D5A-BDC5-7309AF940DED}"/>
              </a:ext>
            </a:extLst>
          </p:cNvPr>
          <p:cNvSpPr>
            <a:spLocks noGrp="1"/>
          </p:cNvSpPr>
          <p:nvPr>
            <p:ph type="sldNum" sz="quarter" idx="12"/>
          </p:nvPr>
        </p:nvSpPr>
        <p:spPr/>
        <p:txBody>
          <a:bodyPr/>
          <a:lstStyle>
            <a:lvl1pPr>
              <a:defRPr/>
            </a:lvl1pPr>
          </a:lstStyle>
          <a:p>
            <a:pPr>
              <a:defRPr/>
            </a:pPr>
            <a:fld id="{4284B87B-C7F0-48BD-BEC9-BED83CDFBAAC}" type="slidenum">
              <a:rPr lang="en-US"/>
              <a:pPr>
                <a:defRPr/>
              </a:pPr>
              <a:t>‹#›</a:t>
            </a:fld>
            <a:endParaRPr lang="en-US"/>
          </a:p>
        </p:txBody>
      </p:sp>
    </p:spTree>
    <p:extLst>
      <p:ext uri="{BB962C8B-B14F-4D97-AF65-F5344CB8AC3E}">
        <p14:creationId xmlns:p14="http://schemas.microsoft.com/office/powerpoint/2010/main" val="20376070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FF310FE1-C595-4C4D-807E-AF7A81FBC1B0}"/>
              </a:ext>
            </a:extLst>
          </p:cNvPr>
          <p:cNvSpPr>
            <a:spLocks noGrp="1"/>
          </p:cNvSpPr>
          <p:nvPr>
            <p:ph type="dt" sz="half" idx="10"/>
          </p:nvPr>
        </p:nvSpPr>
        <p:spPr/>
        <p:txBody>
          <a:bodyPr/>
          <a:lstStyle>
            <a:lvl1pPr>
              <a:defRPr/>
            </a:lvl1pPr>
          </a:lstStyle>
          <a:p>
            <a:pPr>
              <a:defRPr/>
            </a:pPr>
            <a:fld id="{FF04E2AF-62CB-453B-9FA3-8BD4AF737D5F}" type="datetimeFigureOut">
              <a:rPr lang="en-US"/>
              <a:pPr>
                <a:defRPr/>
              </a:pPr>
              <a:t>10/29/2020</a:t>
            </a:fld>
            <a:endParaRPr lang="en-US"/>
          </a:p>
        </p:txBody>
      </p:sp>
      <p:sp>
        <p:nvSpPr>
          <p:cNvPr id="8" name="Footer Placeholder 4">
            <a:extLst>
              <a:ext uri="{FF2B5EF4-FFF2-40B4-BE49-F238E27FC236}">
                <a16:creationId xmlns:a16="http://schemas.microsoft.com/office/drawing/2014/main" id="{5C64B3DE-A78B-4BF9-A18C-E84C9BD7F36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CDD54AE-E026-4B61-95C8-4775DFC09291}"/>
              </a:ext>
            </a:extLst>
          </p:cNvPr>
          <p:cNvSpPr>
            <a:spLocks noGrp="1"/>
          </p:cNvSpPr>
          <p:nvPr>
            <p:ph type="sldNum" sz="quarter" idx="12"/>
          </p:nvPr>
        </p:nvSpPr>
        <p:spPr/>
        <p:txBody>
          <a:bodyPr/>
          <a:lstStyle>
            <a:lvl1pPr>
              <a:defRPr/>
            </a:lvl1pPr>
          </a:lstStyle>
          <a:p>
            <a:pPr>
              <a:defRPr/>
            </a:pPr>
            <a:fld id="{9714C835-20CE-4494-8446-DE45A0BEE497}" type="slidenum">
              <a:rPr lang="en-US"/>
              <a:pPr>
                <a:defRPr/>
              </a:pPr>
              <a:t>‹#›</a:t>
            </a:fld>
            <a:endParaRPr lang="en-US"/>
          </a:p>
        </p:txBody>
      </p:sp>
    </p:spTree>
    <p:extLst>
      <p:ext uri="{BB962C8B-B14F-4D97-AF65-F5344CB8AC3E}">
        <p14:creationId xmlns:p14="http://schemas.microsoft.com/office/powerpoint/2010/main" val="10809321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FCBDFE7A-28A6-48AA-9B0D-0DD062B757AA}"/>
              </a:ext>
            </a:extLst>
          </p:cNvPr>
          <p:cNvSpPr>
            <a:spLocks noGrp="1"/>
          </p:cNvSpPr>
          <p:nvPr>
            <p:ph type="dt" sz="half" idx="10"/>
          </p:nvPr>
        </p:nvSpPr>
        <p:spPr/>
        <p:txBody>
          <a:bodyPr/>
          <a:lstStyle>
            <a:lvl1pPr>
              <a:defRPr/>
            </a:lvl1pPr>
          </a:lstStyle>
          <a:p>
            <a:pPr>
              <a:defRPr/>
            </a:pPr>
            <a:fld id="{6AAA4AF8-F181-441B-9558-DC7F780BCFB2}" type="datetimeFigureOut">
              <a:rPr lang="en-US"/>
              <a:pPr>
                <a:defRPr/>
              </a:pPr>
              <a:t>10/29/2020</a:t>
            </a:fld>
            <a:endParaRPr lang="en-US"/>
          </a:p>
        </p:txBody>
      </p:sp>
      <p:sp>
        <p:nvSpPr>
          <p:cNvPr id="4" name="Footer Placeholder 4">
            <a:extLst>
              <a:ext uri="{FF2B5EF4-FFF2-40B4-BE49-F238E27FC236}">
                <a16:creationId xmlns:a16="http://schemas.microsoft.com/office/drawing/2014/main" id="{1424DFA2-731F-47E4-BA83-C0F7EF0E2AB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2B93D86-5456-417A-B5CD-04D4CA192A63}"/>
              </a:ext>
            </a:extLst>
          </p:cNvPr>
          <p:cNvSpPr>
            <a:spLocks noGrp="1"/>
          </p:cNvSpPr>
          <p:nvPr>
            <p:ph type="sldNum" sz="quarter" idx="12"/>
          </p:nvPr>
        </p:nvSpPr>
        <p:spPr/>
        <p:txBody>
          <a:bodyPr/>
          <a:lstStyle>
            <a:lvl1pPr>
              <a:defRPr/>
            </a:lvl1pPr>
          </a:lstStyle>
          <a:p>
            <a:pPr>
              <a:defRPr/>
            </a:pPr>
            <a:fld id="{0B2869CA-09A9-460D-9E45-9AE0BC4CB28C}" type="slidenum">
              <a:rPr lang="en-US"/>
              <a:pPr>
                <a:defRPr/>
              </a:pPr>
              <a:t>‹#›</a:t>
            </a:fld>
            <a:endParaRPr lang="en-US"/>
          </a:p>
        </p:txBody>
      </p:sp>
    </p:spTree>
    <p:extLst>
      <p:ext uri="{BB962C8B-B14F-4D97-AF65-F5344CB8AC3E}">
        <p14:creationId xmlns:p14="http://schemas.microsoft.com/office/powerpoint/2010/main" val="36634075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526C3B0-FCF1-482F-903F-241C6900BA6D}"/>
              </a:ext>
            </a:extLst>
          </p:cNvPr>
          <p:cNvSpPr>
            <a:spLocks noGrp="1"/>
          </p:cNvSpPr>
          <p:nvPr>
            <p:ph type="dt" sz="half" idx="10"/>
          </p:nvPr>
        </p:nvSpPr>
        <p:spPr/>
        <p:txBody>
          <a:bodyPr/>
          <a:lstStyle>
            <a:lvl1pPr>
              <a:defRPr/>
            </a:lvl1pPr>
          </a:lstStyle>
          <a:p>
            <a:pPr>
              <a:defRPr/>
            </a:pPr>
            <a:fld id="{26B70C1F-4D21-4A83-9286-7BA6CB4EEFF1}" type="datetimeFigureOut">
              <a:rPr lang="en-US"/>
              <a:pPr>
                <a:defRPr/>
              </a:pPr>
              <a:t>10/29/2020</a:t>
            </a:fld>
            <a:endParaRPr lang="en-US"/>
          </a:p>
        </p:txBody>
      </p:sp>
      <p:sp>
        <p:nvSpPr>
          <p:cNvPr id="3" name="Footer Placeholder 4">
            <a:extLst>
              <a:ext uri="{FF2B5EF4-FFF2-40B4-BE49-F238E27FC236}">
                <a16:creationId xmlns:a16="http://schemas.microsoft.com/office/drawing/2014/main" id="{6D397AAF-D64C-423B-9833-F3B2EE47E5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221732D-CA2C-4758-80CC-DDD657FB2550}"/>
              </a:ext>
            </a:extLst>
          </p:cNvPr>
          <p:cNvSpPr>
            <a:spLocks noGrp="1"/>
          </p:cNvSpPr>
          <p:nvPr>
            <p:ph type="sldNum" sz="quarter" idx="12"/>
          </p:nvPr>
        </p:nvSpPr>
        <p:spPr/>
        <p:txBody>
          <a:bodyPr/>
          <a:lstStyle>
            <a:lvl1pPr>
              <a:defRPr/>
            </a:lvl1pPr>
          </a:lstStyle>
          <a:p>
            <a:pPr>
              <a:defRPr/>
            </a:pPr>
            <a:fld id="{7CAA7A80-6E99-4B30-B68C-9737EECDA581}" type="slidenum">
              <a:rPr lang="en-US"/>
              <a:pPr>
                <a:defRPr/>
              </a:pPr>
              <a:t>‹#›</a:t>
            </a:fld>
            <a:endParaRPr lang="en-US"/>
          </a:p>
        </p:txBody>
      </p:sp>
    </p:spTree>
    <p:extLst>
      <p:ext uri="{BB962C8B-B14F-4D97-AF65-F5344CB8AC3E}">
        <p14:creationId xmlns:p14="http://schemas.microsoft.com/office/powerpoint/2010/main" val="38911274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0BD8AA3-D59B-4EBC-B3FF-0B01D1FCB70B}"/>
              </a:ext>
            </a:extLst>
          </p:cNvPr>
          <p:cNvSpPr>
            <a:spLocks noGrp="1"/>
          </p:cNvSpPr>
          <p:nvPr>
            <p:ph type="dt" sz="half" idx="10"/>
          </p:nvPr>
        </p:nvSpPr>
        <p:spPr/>
        <p:txBody>
          <a:bodyPr/>
          <a:lstStyle>
            <a:lvl1pPr>
              <a:defRPr/>
            </a:lvl1pPr>
          </a:lstStyle>
          <a:p>
            <a:pPr>
              <a:defRPr/>
            </a:pPr>
            <a:fld id="{DBBE94BB-D2C8-456E-8674-EE2BE4EF293D}" type="datetimeFigureOut">
              <a:rPr lang="en-US"/>
              <a:pPr>
                <a:defRPr/>
              </a:pPr>
              <a:t>10/29/2020</a:t>
            </a:fld>
            <a:endParaRPr lang="en-US"/>
          </a:p>
        </p:txBody>
      </p:sp>
      <p:sp>
        <p:nvSpPr>
          <p:cNvPr id="6" name="Footer Placeholder 4">
            <a:extLst>
              <a:ext uri="{FF2B5EF4-FFF2-40B4-BE49-F238E27FC236}">
                <a16:creationId xmlns:a16="http://schemas.microsoft.com/office/drawing/2014/main" id="{4E63A704-9357-47D7-843F-EB8FFA96501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998F239-660D-4326-ABED-C9C5FBFA7717}"/>
              </a:ext>
            </a:extLst>
          </p:cNvPr>
          <p:cNvSpPr>
            <a:spLocks noGrp="1"/>
          </p:cNvSpPr>
          <p:nvPr>
            <p:ph type="sldNum" sz="quarter" idx="12"/>
          </p:nvPr>
        </p:nvSpPr>
        <p:spPr/>
        <p:txBody>
          <a:bodyPr/>
          <a:lstStyle>
            <a:lvl1pPr>
              <a:defRPr/>
            </a:lvl1pPr>
          </a:lstStyle>
          <a:p>
            <a:pPr>
              <a:defRPr/>
            </a:pPr>
            <a:fld id="{816883F3-372E-4D48-8150-79B776293A5C}" type="slidenum">
              <a:rPr lang="en-US"/>
              <a:pPr>
                <a:defRPr/>
              </a:pPr>
              <a:t>‹#›</a:t>
            </a:fld>
            <a:endParaRPr lang="en-US"/>
          </a:p>
        </p:txBody>
      </p:sp>
    </p:spTree>
    <p:extLst>
      <p:ext uri="{BB962C8B-B14F-4D97-AF65-F5344CB8AC3E}">
        <p14:creationId xmlns:p14="http://schemas.microsoft.com/office/powerpoint/2010/main" val="35752955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CA6E608-BC9B-491C-8E4B-D7ED2D618C49}"/>
              </a:ext>
            </a:extLst>
          </p:cNvPr>
          <p:cNvSpPr>
            <a:spLocks noGrp="1"/>
          </p:cNvSpPr>
          <p:nvPr>
            <p:ph type="dt" sz="half" idx="10"/>
          </p:nvPr>
        </p:nvSpPr>
        <p:spPr/>
        <p:txBody>
          <a:bodyPr/>
          <a:lstStyle>
            <a:lvl1pPr>
              <a:defRPr/>
            </a:lvl1pPr>
          </a:lstStyle>
          <a:p>
            <a:pPr>
              <a:defRPr/>
            </a:pPr>
            <a:fld id="{9CA9F4ED-BD58-488A-9BA0-D4B92350BCFD}" type="datetimeFigureOut">
              <a:rPr lang="en-US"/>
              <a:pPr>
                <a:defRPr/>
              </a:pPr>
              <a:t>10/29/2020</a:t>
            </a:fld>
            <a:endParaRPr lang="en-US"/>
          </a:p>
        </p:txBody>
      </p:sp>
      <p:sp>
        <p:nvSpPr>
          <p:cNvPr id="6" name="Footer Placeholder 4">
            <a:extLst>
              <a:ext uri="{FF2B5EF4-FFF2-40B4-BE49-F238E27FC236}">
                <a16:creationId xmlns:a16="http://schemas.microsoft.com/office/drawing/2014/main" id="{4B360400-E0A1-42C7-BD7E-3161A48610D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FB4A31-AC72-4C2D-AE28-977BFCBCF1BE}"/>
              </a:ext>
            </a:extLst>
          </p:cNvPr>
          <p:cNvSpPr>
            <a:spLocks noGrp="1"/>
          </p:cNvSpPr>
          <p:nvPr>
            <p:ph type="sldNum" sz="quarter" idx="12"/>
          </p:nvPr>
        </p:nvSpPr>
        <p:spPr/>
        <p:txBody>
          <a:bodyPr/>
          <a:lstStyle>
            <a:lvl1pPr>
              <a:defRPr/>
            </a:lvl1pPr>
          </a:lstStyle>
          <a:p>
            <a:pPr>
              <a:defRPr/>
            </a:pPr>
            <a:fld id="{D37602C2-28DA-4ECB-AC92-2EEC69F127BB}" type="slidenum">
              <a:rPr lang="en-US"/>
              <a:pPr>
                <a:defRPr/>
              </a:pPr>
              <a:t>‹#›</a:t>
            </a:fld>
            <a:endParaRPr lang="en-US"/>
          </a:p>
        </p:txBody>
      </p:sp>
    </p:spTree>
    <p:extLst>
      <p:ext uri="{BB962C8B-B14F-4D97-AF65-F5344CB8AC3E}">
        <p14:creationId xmlns:p14="http://schemas.microsoft.com/office/powerpoint/2010/main" val="4220616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3084574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B7FB71-095C-4450-9466-BA7CD0DB5A1E}"/>
              </a:ext>
            </a:extLst>
          </p:cNvPr>
          <p:cNvSpPr>
            <a:spLocks noGrp="1"/>
          </p:cNvSpPr>
          <p:nvPr>
            <p:ph type="dt" sz="half" idx="10"/>
          </p:nvPr>
        </p:nvSpPr>
        <p:spPr/>
        <p:txBody>
          <a:bodyPr/>
          <a:lstStyle>
            <a:lvl1pPr>
              <a:defRPr/>
            </a:lvl1pPr>
          </a:lstStyle>
          <a:p>
            <a:pPr>
              <a:defRPr/>
            </a:pPr>
            <a:fld id="{9CE61254-C37B-42D8-BDDD-AB703665DF9B}" type="datetimeFigureOut">
              <a:rPr lang="en-US"/>
              <a:pPr>
                <a:defRPr/>
              </a:pPr>
              <a:t>10/29/2020</a:t>
            </a:fld>
            <a:endParaRPr lang="en-US"/>
          </a:p>
        </p:txBody>
      </p:sp>
      <p:sp>
        <p:nvSpPr>
          <p:cNvPr id="5" name="Footer Placeholder 4">
            <a:extLst>
              <a:ext uri="{FF2B5EF4-FFF2-40B4-BE49-F238E27FC236}">
                <a16:creationId xmlns:a16="http://schemas.microsoft.com/office/drawing/2014/main" id="{2597A893-5B8E-476D-BFB7-A3B0B3353E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8693BA-5F55-4C84-9E02-5EF3EC7D9D0D}"/>
              </a:ext>
            </a:extLst>
          </p:cNvPr>
          <p:cNvSpPr>
            <a:spLocks noGrp="1"/>
          </p:cNvSpPr>
          <p:nvPr>
            <p:ph type="sldNum" sz="quarter" idx="12"/>
          </p:nvPr>
        </p:nvSpPr>
        <p:spPr/>
        <p:txBody>
          <a:bodyPr/>
          <a:lstStyle>
            <a:lvl1pPr>
              <a:defRPr/>
            </a:lvl1pPr>
          </a:lstStyle>
          <a:p>
            <a:pPr>
              <a:defRPr/>
            </a:pPr>
            <a:fld id="{EB24F3B2-F5B8-4D95-915D-BE69F256BBD7}" type="slidenum">
              <a:rPr lang="en-US"/>
              <a:pPr>
                <a:defRPr/>
              </a:pPr>
              <a:t>‹#›</a:t>
            </a:fld>
            <a:endParaRPr lang="en-US"/>
          </a:p>
        </p:txBody>
      </p:sp>
    </p:spTree>
    <p:extLst>
      <p:ext uri="{BB962C8B-B14F-4D97-AF65-F5344CB8AC3E}">
        <p14:creationId xmlns:p14="http://schemas.microsoft.com/office/powerpoint/2010/main" val="1331827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ADF48B-C2D2-4ABC-A483-4C4E9F4E616B}"/>
              </a:ext>
            </a:extLst>
          </p:cNvPr>
          <p:cNvSpPr>
            <a:spLocks noGrp="1"/>
          </p:cNvSpPr>
          <p:nvPr>
            <p:ph type="dt" sz="half" idx="10"/>
          </p:nvPr>
        </p:nvSpPr>
        <p:spPr/>
        <p:txBody>
          <a:bodyPr/>
          <a:lstStyle>
            <a:lvl1pPr>
              <a:defRPr/>
            </a:lvl1pPr>
          </a:lstStyle>
          <a:p>
            <a:pPr>
              <a:defRPr/>
            </a:pPr>
            <a:fld id="{D4790B5D-CDFC-4A51-BE6D-B47771E25CC3}" type="datetimeFigureOut">
              <a:rPr lang="en-US"/>
              <a:pPr>
                <a:defRPr/>
              </a:pPr>
              <a:t>10/29/2020</a:t>
            </a:fld>
            <a:endParaRPr lang="en-US"/>
          </a:p>
        </p:txBody>
      </p:sp>
      <p:sp>
        <p:nvSpPr>
          <p:cNvPr id="5" name="Footer Placeholder 4">
            <a:extLst>
              <a:ext uri="{FF2B5EF4-FFF2-40B4-BE49-F238E27FC236}">
                <a16:creationId xmlns:a16="http://schemas.microsoft.com/office/drawing/2014/main" id="{29188D2F-7A8E-4194-8272-6D5407764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035E30-FF84-4806-8D9E-DA69B9FBFC85}"/>
              </a:ext>
            </a:extLst>
          </p:cNvPr>
          <p:cNvSpPr>
            <a:spLocks noGrp="1"/>
          </p:cNvSpPr>
          <p:nvPr>
            <p:ph type="sldNum" sz="quarter" idx="12"/>
          </p:nvPr>
        </p:nvSpPr>
        <p:spPr/>
        <p:txBody>
          <a:bodyPr/>
          <a:lstStyle>
            <a:lvl1pPr>
              <a:defRPr/>
            </a:lvl1pPr>
          </a:lstStyle>
          <a:p>
            <a:pPr>
              <a:defRPr/>
            </a:pPr>
            <a:fld id="{BDC0F6D7-5B18-43BD-A2DA-2AB18DE7328B}" type="slidenum">
              <a:rPr lang="en-US"/>
              <a:pPr>
                <a:defRPr/>
              </a:pPr>
              <a:t>‹#›</a:t>
            </a:fld>
            <a:endParaRPr lang="en-US"/>
          </a:p>
        </p:txBody>
      </p:sp>
    </p:spTree>
    <p:extLst>
      <p:ext uri="{BB962C8B-B14F-4D97-AF65-F5344CB8AC3E}">
        <p14:creationId xmlns:p14="http://schemas.microsoft.com/office/powerpoint/2010/main" val="28999810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able Titl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A0EAB05-329E-4609-8732-2F5A874CA7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25" y="138113"/>
            <a:ext cx="1781175" cy="63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9738" y="1202400"/>
            <a:ext cx="6120000" cy="460800"/>
          </a:xfrm>
        </p:spPr>
        <p:txBody>
          <a:bodyPr anchor="t"/>
          <a:lstStyle>
            <a:lvl1pPr>
              <a:defRPr sz="2000"/>
            </a:lvl1pPr>
          </a:lstStyle>
          <a:p>
            <a:r>
              <a:rPr lang="en-US" dirty="0"/>
              <a:t>Click to edit Master title style</a:t>
            </a:r>
            <a:endParaRPr lang="en-GB" dirty="0"/>
          </a:p>
        </p:txBody>
      </p:sp>
      <p:sp>
        <p:nvSpPr>
          <p:cNvPr id="8" name="Text Placeholder 5"/>
          <p:cNvSpPr>
            <a:spLocks noGrp="1"/>
          </p:cNvSpPr>
          <p:nvPr>
            <p:ph type="body" sz="quarter" idx="11"/>
          </p:nvPr>
        </p:nvSpPr>
        <p:spPr>
          <a:xfrm>
            <a:off x="439739" y="6162815"/>
            <a:ext cx="6176962" cy="374651"/>
          </a:xfrm>
        </p:spPr>
        <p:txBody>
          <a:bodyPr/>
          <a:lstStyle>
            <a:lvl1pPr>
              <a:spcBef>
                <a:spcPts val="0"/>
              </a:spcBef>
              <a:defRPr sz="1400"/>
            </a:lvl1pPr>
          </a:lstStyle>
          <a:p>
            <a:pPr lvl="0"/>
            <a:r>
              <a:rPr lang="en-US"/>
              <a:t>Click to edit Master text styles</a:t>
            </a:r>
          </a:p>
        </p:txBody>
      </p:sp>
    </p:spTree>
    <p:extLst>
      <p:ext uri="{BB962C8B-B14F-4D97-AF65-F5344CB8AC3E}">
        <p14:creationId xmlns:p14="http://schemas.microsoft.com/office/powerpoint/2010/main" val="26979539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lIns="91436" tIns="45718" rIns="91436" bIns="45718"/>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lIns="91436" tIns="45718" rIns="91436" bIns="45718"/>
          <a:lstStyle>
            <a:lvl1pPr marL="0" indent="0" algn="ctr">
              <a:buNone/>
              <a:defRPr/>
            </a:lvl1pPr>
            <a:lvl2pPr marL="406389" indent="0" algn="ctr">
              <a:buNone/>
              <a:defRPr/>
            </a:lvl2pPr>
            <a:lvl3pPr marL="812778" indent="0" algn="ctr">
              <a:buNone/>
              <a:defRPr/>
            </a:lvl3pPr>
            <a:lvl4pPr marL="1219166" indent="0" algn="ctr">
              <a:buNone/>
              <a:defRPr/>
            </a:lvl4pPr>
            <a:lvl5pPr marL="1625555" indent="0" algn="ctr">
              <a:buNone/>
              <a:defRPr/>
            </a:lvl5pPr>
            <a:lvl6pPr marL="2031945" indent="0" algn="ctr">
              <a:buNone/>
              <a:defRPr/>
            </a:lvl6pPr>
            <a:lvl7pPr marL="2438334" indent="0" algn="ctr">
              <a:buNone/>
              <a:defRPr/>
            </a:lvl7pPr>
            <a:lvl8pPr marL="2844722" indent="0" algn="ctr">
              <a:buNone/>
              <a:defRPr/>
            </a:lvl8pPr>
            <a:lvl9pPr marL="3251111" indent="0" algn="ctr">
              <a:buNone/>
              <a:defRPr/>
            </a:lvl9pPr>
          </a:lstStyle>
          <a:p>
            <a:r>
              <a:rPr lang="en-US"/>
              <a:t>Click to edit Master subtitle style</a:t>
            </a:r>
          </a:p>
        </p:txBody>
      </p:sp>
    </p:spTree>
    <p:extLst>
      <p:ext uri="{BB962C8B-B14F-4D97-AF65-F5344CB8AC3E}">
        <p14:creationId xmlns:p14="http://schemas.microsoft.com/office/powerpoint/2010/main" val="542536108"/>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36" tIns="45718" rIns="91436" bIns="45718"/>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400696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2"/>
            <a:ext cx="7772400" cy="1362075"/>
          </a:xfrm>
          <a:prstGeom prst="rect">
            <a:avLst/>
          </a:prstGeom>
        </p:spPr>
        <p:txBody>
          <a:bodyPr lIns="91436" tIns="45718" rIns="91436" bIns="45718"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a:prstGeom prst="rect">
            <a:avLst/>
          </a:prstGeom>
        </p:spPr>
        <p:txBody>
          <a:bodyPr lIns="91436" tIns="45718" rIns="91436" bIns="45718" anchor="b"/>
          <a:lstStyle>
            <a:lvl1pPr marL="0" indent="0">
              <a:buNone/>
              <a:defRPr sz="1778"/>
            </a:lvl1pPr>
            <a:lvl2pPr marL="406389" indent="0">
              <a:buNone/>
              <a:defRPr sz="1600"/>
            </a:lvl2pPr>
            <a:lvl3pPr marL="812778" indent="0">
              <a:buNone/>
              <a:defRPr sz="1422"/>
            </a:lvl3pPr>
            <a:lvl4pPr marL="1219166" indent="0">
              <a:buNone/>
              <a:defRPr sz="1244"/>
            </a:lvl4pPr>
            <a:lvl5pPr marL="1625555" indent="0">
              <a:buNone/>
              <a:defRPr sz="1244"/>
            </a:lvl5pPr>
            <a:lvl6pPr marL="2031945" indent="0">
              <a:buNone/>
              <a:defRPr sz="1244"/>
            </a:lvl6pPr>
            <a:lvl7pPr marL="2438334" indent="0">
              <a:buNone/>
              <a:defRPr sz="1244"/>
            </a:lvl7pPr>
            <a:lvl8pPr marL="2844722" indent="0">
              <a:buNone/>
              <a:defRPr sz="1244"/>
            </a:lvl8pPr>
            <a:lvl9pPr marL="3251111" indent="0">
              <a:buNone/>
              <a:defRPr sz="1244"/>
            </a:lvl9pPr>
          </a:lstStyle>
          <a:p>
            <a:pPr lvl="0"/>
            <a:r>
              <a:rPr lang="en-US"/>
              <a:t>Click to edit Master text styles</a:t>
            </a:r>
          </a:p>
        </p:txBody>
      </p:sp>
    </p:spTree>
    <p:extLst>
      <p:ext uri="{BB962C8B-B14F-4D97-AF65-F5344CB8AC3E}">
        <p14:creationId xmlns:p14="http://schemas.microsoft.com/office/powerpoint/2010/main" val="1677989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36" tIns="45718" rIns="91436" bIns="45718"/>
          <a:lstStyle/>
          <a:p>
            <a:r>
              <a:rPr lang="en-US"/>
              <a:t>Click to edit Master title style</a:t>
            </a:r>
          </a:p>
        </p:txBody>
      </p:sp>
      <p:sp>
        <p:nvSpPr>
          <p:cNvPr id="3" name="Content Placeholder 2"/>
          <p:cNvSpPr>
            <a:spLocks noGrp="1"/>
          </p:cNvSpPr>
          <p:nvPr>
            <p:ph sz="half" idx="1"/>
          </p:nvPr>
        </p:nvSpPr>
        <p:spPr>
          <a:xfrm>
            <a:off x="457201" y="1600202"/>
            <a:ext cx="4047067" cy="4525963"/>
          </a:xfrm>
          <a:prstGeom prst="rect">
            <a:avLst/>
          </a:prstGeom>
        </p:spPr>
        <p:txBody>
          <a:bodyPr lIns="91436" tIns="45718" rIns="91436" bIns="45718"/>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2"/>
            <a:ext cx="4047067" cy="4525963"/>
          </a:xfrm>
          <a:prstGeom prst="rect">
            <a:avLst/>
          </a:prstGeom>
        </p:spPr>
        <p:txBody>
          <a:bodyPr lIns="91436" tIns="45718" rIns="91436" bIns="45718"/>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377590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36" tIns="45718" rIns="91436" bIns="45718"/>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012" cy="639763"/>
          </a:xfrm>
          <a:prstGeom prst="rect">
            <a:avLst/>
          </a:prstGeom>
        </p:spPr>
        <p:txBody>
          <a:bodyPr lIns="91436" tIns="45718" rIns="91436" bIns="45718" anchor="b"/>
          <a:lstStyle>
            <a:lvl1pPr marL="0" indent="0">
              <a:buNone/>
              <a:defRPr sz="2133" b="1"/>
            </a:lvl1pPr>
            <a:lvl2pPr marL="406389" indent="0">
              <a:buNone/>
              <a:defRPr sz="1778" b="1"/>
            </a:lvl2pPr>
            <a:lvl3pPr marL="812778" indent="0">
              <a:buNone/>
              <a:defRPr sz="1600" b="1"/>
            </a:lvl3pPr>
            <a:lvl4pPr marL="1219166" indent="0">
              <a:buNone/>
              <a:defRPr sz="1422" b="1"/>
            </a:lvl4pPr>
            <a:lvl5pPr marL="1625555" indent="0">
              <a:buNone/>
              <a:defRPr sz="1422" b="1"/>
            </a:lvl5pPr>
            <a:lvl6pPr marL="2031945" indent="0">
              <a:buNone/>
              <a:defRPr sz="1422" b="1"/>
            </a:lvl6pPr>
            <a:lvl7pPr marL="2438334" indent="0">
              <a:buNone/>
              <a:defRPr sz="1422" b="1"/>
            </a:lvl7pPr>
            <a:lvl8pPr marL="2844722" indent="0">
              <a:buNone/>
              <a:defRPr sz="1422" b="1"/>
            </a:lvl8pPr>
            <a:lvl9pPr marL="325111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a:prstGeom prst="rect">
            <a:avLst/>
          </a:prstGeom>
        </p:spPr>
        <p:txBody>
          <a:bodyPr lIns="91436" tIns="45718" rIns="91436" bIns="45718"/>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4"/>
            <a:ext cx="4041422" cy="639763"/>
          </a:xfrm>
          <a:prstGeom prst="rect">
            <a:avLst/>
          </a:prstGeom>
        </p:spPr>
        <p:txBody>
          <a:bodyPr lIns="91436" tIns="45718" rIns="91436" bIns="45718" anchor="b"/>
          <a:lstStyle>
            <a:lvl1pPr marL="0" indent="0">
              <a:buNone/>
              <a:defRPr sz="2133" b="1"/>
            </a:lvl1pPr>
            <a:lvl2pPr marL="406389" indent="0">
              <a:buNone/>
              <a:defRPr sz="1778" b="1"/>
            </a:lvl2pPr>
            <a:lvl3pPr marL="812778" indent="0">
              <a:buNone/>
              <a:defRPr sz="1600" b="1"/>
            </a:lvl3pPr>
            <a:lvl4pPr marL="1219166" indent="0">
              <a:buNone/>
              <a:defRPr sz="1422" b="1"/>
            </a:lvl4pPr>
            <a:lvl5pPr marL="1625555" indent="0">
              <a:buNone/>
              <a:defRPr sz="1422" b="1"/>
            </a:lvl5pPr>
            <a:lvl6pPr marL="2031945" indent="0">
              <a:buNone/>
              <a:defRPr sz="1422" b="1"/>
            </a:lvl6pPr>
            <a:lvl7pPr marL="2438334" indent="0">
              <a:buNone/>
              <a:defRPr sz="1422" b="1"/>
            </a:lvl7pPr>
            <a:lvl8pPr marL="2844722" indent="0">
              <a:buNone/>
              <a:defRPr sz="1422" b="1"/>
            </a:lvl8pPr>
            <a:lvl9pPr marL="325111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a:prstGeom prst="rect">
            <a:avLst/>
          </a:prstGeom>
        </p:spPr>
        <p:txBody>
          <a:bodyPr lIns="91436" tIns="45718" rIns="91436" bIns="45718"/>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453547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36" tIns="45718" rIns="91436" bIns="45718"/>
          <a:lstStyle/>
          <a:p>
            <a:r>
              <a:rPr lang="en-US"/>
              <a:t>Click to edit Master title style</a:t>
            </a:r>
          </a:p>
        </p:txBody>
      </p:sp>
    </p:spTree>
    <p:extLst>
      <p:ext uri="{BB962C8B-B14F-4D97-AF65-F5344CB8AC3E}">
        <p14:creationId xmlns:p14="http://schemas.microsoft.com/office/powerpoint/2010/main" val="415443392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80180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5528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489" cy="1162051"/>
          </a:xfrm>
          <a:prstGeom prst="rect">
            <a:avLst/>
          </a:prstGeom>
        </p:spPr>
        <p:txBody>
          <a:bodyPr lIns="91436" tIns="45718" rIns="91436" bIns="45718"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3"/>
            <a:ext cx="5111044" cy="5853113"/>
          </a:xfrm>
          <a:prstGeom prst="rect">
            <a:avLst/>
          </a:prstGeom>
        </p:spPr>
        <p:txBody>
          <a:bodyPr lIns="91436" tIns="45718" rIns="91436" bIns="45718"/>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489" cy="4691063"/>
          </a:xfrm>
          <a:prstGeom prst="rect">
            <a:avLst/>
          </a:prstGeom>
        </p:spPr>
        <p:txBody>
          <a:bodyPr lIns="91436" tIns="45718" rIns="91436" bIns="45718"/>
          <a:lstStyle>
            <a:lvl1pPr marL="0" indent="0">
              <a:buNone/>
              <a:defRPr sz="1244"/>
            </a:lvl1pPr>
            <a:lvl2pPr marL="406389" indent="0">
              <a:buNone/>
              <a:defRPr sz="1067"/>
            </a:lvl2pPr>
            <a:lvl3pPr marL="812778" indent="0">
              <a:buNone/>
              <a:defRPr sz="889"/>
            </a:lvl3pPr>
            <a:lvl4pPr marL="1219166" indent="0">
              <a:buNone/>
              <a:defRPr sz="711"/>
            </a:lvl4pPr>
            <a:lvl5pPr marL="1625555" indent="0">
              <a:buNone/>
              <a:defRPr sz="711"/>
            </a:lvl5pPr>
            <a:lvl6pPr marL="2031945" indent="0">
              <a:buNone/>
              <a:defRPr sz="711"/>
            </a:lvl6pPr>
            <a:lvl7pPr marL="2438334" indent="0">
              <a:buNone/>
              <a:defRPr sz="711"/>
            </a:lvl7pPr>
            <a:lvl8pPr marL="2844722" indent="0">
              <a:buNone/>
              <a:defRPr sz="711"/>
            </a:lvl8pPr>
            <a:lvl9pPr marL="3251111" indent="0">
              <a:buNone/>
              <a:defRPr sz="711"/>
            </a:lvl9pPr>
          </a:lstStyle>
          <a:p>
            <a:pPr lvl="0"/>
            <a:r>
              <a:rPr lang="en-US"/>
              <a:t>Click to edit Master text styles</a:t>
            </a:r>
          </a:p>
        </p:txBody>
      </p:sp>
    </p:spTree>
    <p:extLst>
      <p:ext uri="{BB962C8B-B14F-4D97-AF65-F5344CB8AC3E}">
        <p14:creationId xmlns:p14="http://schemas.microsoft.com/office/powerpoint/2010/main" val="70776584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9"/>
          </a:xfrm>
          <a:prstGeom prst="rect">
            <a:avLst/>
          </a:prstGeom>
        </p:spPr>
        <p:txBody>
          <a:bodyPr lIns="91436" tIns="45718" rIns="91436" bIns="45718"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a:prstGeom prst="rect">
            <a:avLst/>
          </a:prstGeom>
        </p:spPr>
        <p:txBody>
          <a:bodyPr lIns="91436" tIns="45718" rIns="91436" bIns="45718"/>
          <a:lstStyle>
            <a:lvl1pPr marL="0" indent="0">
              <a:buNone/>
              <a:defRPr sz="2844"/>
            </a:lvl1pPr>
            <a:lvl2pPr marL="406389" indent="0">
              <a:buNone/>
              <a:defRPr sz="2489"/>
            </a:lvl2pPr>
            <a:lvl3pPr marL="812778" indent="0">
              <a:buNone/>
              <a:defRPr sz="2133"/>
            </a:lvl3pPr>
            <a:lvl4pPr marL="1219166" indent="0">
              <a:buNone/>
              <a:defRPr sz="1778"/>
            </a:lvl4pPr>
            <a:lvl5pPr marL="1625555" indent="0">
              <a:buNone/>
              <a:defRPr sz="1778"/>
            </a:lvl5pPr>
            <a:lvl6pPr marL="2031945" indent="0">
              <a:buNone/>
              <a:defRPr sz="1778"/>
            </a:lvl6pPr>
            <a:lvl7pPr marL="2438334" indent="0">
              <a:buNone/>
              <a:defRPr sz="1778"/>
            </a:lvl7pPr>
            <a:lvl8pPr marL="2844722" indent="0">
              <a:buNone/>
              <a:defRPr sz="1778"/>
            </a:lvl8pPr>
            <a:lvl9pPr marL="3251111" indent="0">
              <a:buNone/>
              <a:defRPr sz="1778"/>
            </a:lvl9pPr>
          </a:lstStyle>
          <a:p>
            <a:pPr lvl="0"/>
            <a:endParaRPr lang="en-US" noProof="0" dirty="0"/>
          </a:p>
        </p:txBody>
      </p:sp>
      <p:sp>
        <p:nvSpPr>
          <p:cNvPr id="4" name="Text Placeholder 3"/>
          <p:cNvSpPr>
            <a:spLocks noGrp="1"/>
          </p:cNvSpPr>
          <p:nvPr>
            <p:ph type="body" sz="half" idx="2"/>
          </p:nvPr>
        </p:nvSpPr>
        <p:spPr>
          <a:xfrm>
            <a:off x="1792111" y="5367339"/>
            <a:ext cx="5486400" cy="804863"/>
          </a:xfrm>
          <a:prstGeom prst="rect">
            <a:avLst/>
          </a:prstGeom>
        </p:spPr>
        <p:txBody>
          <a:bodyPr lIns="91436" tIns="45718" rIns="91436" bIns="45718"/>
          <a:lstStyle>
            <a:lvl1pPr marL="0" indent="0">
              <a:buNone/>
              <a:defRPr sz="1244"/>
            </a:lvl1pPr>
            <a:lvl2pPr marL="406389" indent="0">
              <a:buNone/>
              <a:defRPr sz="1067"/>
            </a:lvl2pPr>
            <a:lvl3pPr marL="812778" indent="0">
              <a:buNone/>
              <a:defRPr sz="889"/>
            </a:lvl3pPr>
            <a:lvl4pPr marL="1219166" indent="0">
              <a:buNone/>
              <a:defRPr sz="711"/>
            </a:lvl4pPr>
            <a:lvl5pPr marL="1625555" indent="0">
              <a:buNone/>
              <a:defRPr sz="711"/>
            </a:lvl5pPr>
            <a:lvl6pPr marL="2031945" indent="0">
              <a:buNone/>
              <a:defRPr sz="711"/>
            </a:lvl6pPr>
            <a:lvl7pPr marL="2438334" indent="0">
              <a:buNone/>
              <a:defRPr sz="711"/>
            </a:lvl7pPr>
            <a:lvl8pPr marL="2844722" indent="0">
              <a:buNone/>
              <a:defRPr sz="711"/>
            </a:lvl8pPr>
            <a:lvl9pPr marL="3251111" indent="0">
              <a:buNone/>
              <a:defRPr sz="711"/>
            </a:lvl9pPr>
          </a:lstStyle>
          <a:p>
            <a:pPr lvl="0"/>
            <a:r>
              <a:rPr lang="en-US"/>
              <a:t>Click to edit Master text styles</a:t>
            </a:r>
          </a:p>
        </p:txBody>
      </p:sp>
    </p:spTree>
    <p:extLst>
      <p:ext uri="{BB962C8B-B14F-4D97-AF65-F5344CB8AC3E}">
        <p14:creationId xmlns:p14="http://schemas.microsoft.com/office/powerpoint/2010/main" val="225233708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36" tIns="45718" rIns="91436" bIns="45718"/>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034136"/>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lIns="91436" tIns="45718" rIns="91436" bIns="45718"/>
          <a:lstStyle/>
          <a:p>
            <a:r>
              <a:rPr lang="en-US"/>
              <a:t>Click to edit Master title style</a:t>
            </a:r>
          </a:p>
        </p:txBody>
      </p:sp>
      <p:sp>
        <p:nvSpPr>
          <p:cNvPr id="3" name="Vertical Text Placeholder 2"/>
          <p:cNvSpPr>
            <a:spLocks noGrp="1"/>
          </p:cNvSpPr>
          <p:nvPr>
            <p:ph type="body" orient="vert" idx="1"/>
          </p:nvPr>
        </p:nvSpPr>
        <p:spPr>
          <a:xfrm>
            <a:off x="457202" y="274640"/>
            <a:ext cx="6036733" cy="5851525"/>
          </a:xfrm>
          <a:prstGeom prst="rect">
            <a:avLst/>
          </a:prstGeom>
        </p:spPr>
        <p:txBody>
          <a:bodyPr vert="eaVert"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584254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36" tIns="45718" rIns="91436" bIns="45718"/>
          <a:lstStyle/>
          <a:p>
            <a:r>
              <a:rPr lang="en-US"/>
              <a:t>Click to edit Master title style</a:t>
            </a:r>
          </a:p>
        </p:txBody>
      </p:sp>
      <p:sp>
        <p:nvSpPr>
          <p:cNvPr id="3" name="Chart Placeholder 2"/>
          <p:cNvSpPr>
            <a:spLocks noGrp="1"/>
          </p:cNvSpPr>
          <p:nvPr>
            <p:ph type="chart" idx="1"/>
          </p:nvPr>
        </p:nvSpPr>
        <p:spPr>
          <a:xfrm>
            <a:off x="457200" y="1600202"/>
            <a:ext cx="8229600" cy="4525963"/>
          </a:xfrm>
          <a:prstGeom prst="rect">
            <a:avLst/>
          </a:prstGeom>
        </p:spPr>
        <p:txBody>
          <a:bodyPr lIns="91436" tIns="45718" rIns="91436" bIns="45718"/>
          <a:lstStyle/>
          <a:p>
            <a:pPr lvl="0"/>
            <a:endParaRPr lang="en-US" noProof="0" dirty="0"/>
          </a:p>
        </p:txBody>
      </p:sp>
    </p:spTree>
    <p:extLst>
      <p:ext uri="{BB962C8B-B14F-4D97-AF65-F5344CB8AC3E}">
        <p14:creationId xmlns:p14="http://schemas.microsoft.com/office/powerpoint/2010/main" val="157205602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a:prstGeom prst="rect">
            <a:avLst/>
          </a:prstGeom>
        </p:spPr>
        <p:txBody>
          <a:bodyPr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39818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v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33D41-B356-4CF7-BE43-A02BCDA953F5}"/>
              </a:ext>
            </a:extLst>
          </p:cNvPr>
          <p:cNvSpPr txBox="1"/>
          <p:nvPr userDrawn="1"/>
        </p:nvSpPr>
        <p:spPr>
          <a:xfrm>
            <a:off x="439738" y="6200775"/>
            <a:ext cx="5351462" cy="387350"/>
          </a:xfrm>
          <a:prstGeom prst="rect">
            <a:avLst/>
          </a:prstGeom>
          <a:noFill/>
        </p:spPr>
        <p:txBody>
          <a:bodyPr wrap="none" lIns="0" tIns="0" rIns="0" bIns="0"/>
          <a:lstStyle/>
          <a:p>
            <a:pPr>
              <a:lnSpc>
                <a:spcPts val="2000"/>
              </a:lnSpc>
              <a:defRPr/>
            </a:pPr>
            <a:r>
              <a:rPr lang="en-GB" spc="-30" dirty="0">
                <a:solidFill>
                  <a:schemeClr val="tx2"/>
                </a:solidFill>
                <a:latin typeface="+mn-lt"/>
              </a:rPr>
              <a:t>Trusted evidence. Informed decisions. </a:t>
            </a:r>
            <a:r>
              <a:rPr lang="en-GB" spc="-30" dirty="0">
                <a:solidFill>
                  <a:schemeClr val="bg2"/>
                </a:solidFill>
                <a:latin typeface="+mn-lt"/>
              </a:rPr>
              <a:t>Better health.</a:t>
            </a:r>
          </a:p>
        </p:txBody>
      </p:sp>
      <p:pic>
        <p:nvPicPr>
          <p:cNvPr id="5" name="Picture 7">
            <a:extLst>
              <a:ext uri="{FF2B5EF4-FFF2-40B4-BE49-F238E27FC236}">
                <a16:creationId xmlns:a16="http://schemas.microsoft.com/office/drawing/2014/main" id="{5B2D875C-249A-462E-BB89-B7639B922B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19713" y="0"/>
            <a:ext cx="3044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477D73A-E6F6-41BA-9406-53C0C797C44B}"/>
              </a:ext>
            </a:extLst>
          </p:cNvPr>
          <p:cNvSpPr/>
          <p:nvPr userDrawn="1"/>
        </p:nvSpPr>
        <p:spPr>
          <a:xfrm rot="18932974">
            <a:off x="6434138" y="5837238"/>
            <a:ext cx="495300" cy="493712"/>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descr="https://photos-2.dropbox.com/t/2/AACesfPJnUhce10m-4Hm9xSJt-rnzNLCnlYE85YHTQd-lA/12/313419930/jpeg/32x32/3/1455825600/0/2/Cochrane_Neonatal_RGB.jpg/EJOI15UDGHQgAigC/KKMK7g9QgZFUqemfDbFZBiiepBM1oiuo3qJXoH69Byk?size_mode=5&amp;size=32x32">
            <a:extLst>
              <a:ext uri="{FF2B5EF4-FFF2-40B4-BE49-F238E27FC236}">
                <a16:creationId xmlns:a16="http://schemas.microsoft.com/office/drawing/2014/main" id="{78B6CA6F-45B6-4DBD-889D-E9618CBBD7A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2925" y="425450"/>
            <a:ext cx="26098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9738" y="2123458"/>
            <a:ext cx="4464000" cy="1080775"/>
          </a:xfrm>
        </p:spPr>
        <p:txBody>
          <a:bodyPr/>
          <a:lstStyle>
            <a:lvl1pPr algn="l">
              <a:lnSpc>
                <a:spcPts val="3800"/>
              </a:lnSpc>
              <a:defRPr sz="4000"/>
            </a:lvl1pPr>
          </a:lstStyle>
          <a:p>
            <a:r>
              <a:rPr lang="en-US" dirty="0"/>
              <a:t>Click to edit Master title style</a:t>
            </a:r>
            <a:endParaRPr lang="en-GB" dirty="0"/>
          </a:p>
        </p:txBody>
      </p:sp>
      <p:sp>
        <p:nvSpPr>
          <p:cNvPr id="3" name="Subtitle 2"/>
          <p:cNvSpPr>
            <a:spLocks noGrp="1"/>
          </p:cNvSpPr>
          <p:nvPr>
            <p:ph type="subTitle" idx="1"/>
          </p:nvPr>
        </p:nvSpPr>
        <p:spPr>
          <a:xfrm>
            <a:off x="439738" y="3439800"/>
            <a:ext cx="4464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18106818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4491886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089636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able Titl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24D68DA-5D46-4FF8-8019-0586BDAC29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25" y="138113"/>
            <a:ext cx="1781175" cy="63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9738" y="1202400"/>
            <a:ext cx="6120000" cy="460800"/>
          </a:xfrm>
        </p:spPr>
        <p:txBody>
          <a:bodyPr anchor="t"/>
          <a:lstStyle>
            <a:lvl1pPr>
              <a:defRPr sz="2000"/>
            </a:lvl1pPr>
          </a:lstStyle>
          <a:p>
            <a:r>
              <a:rPr lang="en-US" dirty="0"/>
              <a:t>Click to edit Master title style</a:t>
            </a:r>
            <a:endParaRPr lang="en-GB" dirty="0"/>
          </a:p>
        </p:txBody>
      </p:sp>
      <p:sp>
        <p:nvSpPr>
          <p:cNvPr id="8" name="Text Placeholder 5"/>
          <p:cNvSpPr>
            <a:spLocks noGrp="1"/>
          </p:cNvSpPr>
          <p:nvPr>
            <p:ph type="body" sz="quarter" idx="11"/>
          </p:nvPr>
        </p:nvSpPr>
        <p:spPr>
          <a:xfrm>
            <a:off x="439739" y="6162813"/>
            <a:ext cx="6176962" cy="374651"/>
          </a:xfrm>
        </p:spPr>
        <p:txBody>
          <a:bodyPr/>
          <a:lstStyle>
            <a:lvl1pPr>
              <a:spcBef>
                <a:spcPts val="0"/>
              </a:spcBef>
              <a:defRPr sz="1400"/>
            </a:lvl1pPr>
          </a:lstStyle>
          <a:p>
            <a:pPr lvl="0"/>
            <a:r>
              <a:rPr lang="en-US"/>
              <a:t>Click to edit Master text styles</a:t>
            </a:r>
          </a:p>
        </p:txBody>
      </p:sp>
    </p:spTree>
    <p:extLst>
      <p:ext uri="{BB962C8B-B14F-4D97-AF65-F5344CB8AC3E}">
        <p14:creationId xmlns:p14="http://schemas.microsoft.com/office/powerpoint/2010/main" val="961155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able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2304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951085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4715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Table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613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1EF4938-BC97-4F98-81CC-3194B266AD34}"/>
              </a:ext>
            </a:extLst>
          </p:cNvPr>
          <p:cNvSpPr>
            <a:spLocks noGrp="1"/>
          </p:cNvSpPr>
          <p:nvPr>
            <p:ph type="dt" sz="half" idx="10"/>
          </p:nvPr>
        </p:nvSpPr>
        <p:spPr/>
        <p:txBody>
          <a:bodyPr/>
          <a:lstStyle>
            <a:lvl1pPr>
              <a:defRPr/>
            </a:lvl1pPr>
          </a:lstStyle>
          <a:p>
            <a:pPr>
              <a:defRPr/>
            </a:pPr>
            <a:fld id="{2D31FAE4-DD94-4CAD-9069-74876D11C9F0}" type="datetimeFigureOut">
              <a:rPr lang="en-US"/>
              <a:pPr>
                <a:defRPr/>
              </a:pPr>
              <a:t>10/29/2020</a:t>
            </a:fld>
            <a:endParaRPr lang="en-US"/>
          </a:p>
        </p:txBody>
      </p:sp>
      <p:sp>
        <p:nvSpPr>
          <p:cNvPr id="5" name="Footer Placeholder 4">
            <a:extLst>
              <a:ext uri="{FF2B5EF4-FFF2-40B4-BE49-F238E27FC236}">
                <a16:creationId xmlns:a16="http://schemas.microsoft.com/office/drawing/2014/main" id="{85D85437-B388-4469-925B-93AB06FDDF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A491BF-26FC-4B1D-B3E6-CBDEA81419CF}"/>
              </a:ext>
            </a:extLst>
          </p:cNvPr>
          <p:cNvSpPr>
            <a:spLocks noGrp="1"/>
          </p:cNvSpPr>
          <p:nvPr>
            <p:ph type="sldNum" sz="quarter" idx="12"/>
          </p:nvPr>
        </p:nvSpPr>
        <p:spPr/>
        <p:txBody>
          <a:bodyPr/>
          <a:lstStyle>
            <a:lvl1pPr>
              <a:defRPr/>
            </a:lvl1pPr>
          </a:lstStyle>
          <a:p>
            <a:pPr>
              <a:defRPr/>
            </a:pPr>
            <a:fld id="{70590EFE-C80C-4CC1-871A-527CDBECCC85}" type="slidenum">
              <a:rPr lang="en-US" altLang="en-US"/>
              <a:pPr>
                <a:defRPr/>
              </a:pPr>
              <a:t>‹#›</a:t>
            </a:fld>
            <a:endParaRPr lang="en-US" altLang="en-US"/>
          </a:p>
        </p:txBody>
      </p:sp>
    </p:spTree>
    <p:extLst>
      <p:ext uri="{BB962C8B-B14F-4D97-AF65-F5344CB8AC3E}">
        <p14:creationId xmlns:p14="http://schemas.microsoft.com/office/powerpoint/2010/main" val="4432712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F0DF397-D1B6-4FD5-923D-6127E390FD3E}"/>
              </a:ext>
            </a:extLst>
          </p:cNvPr>
          <p:cNvSpPr>
            <a:spLocks noGrp="1"/>
          </p:cNvSpPr>
          <p:nvPr>
            <p:ph type="dt" sz="half" idx="10"/>
          </p:nvPr>
        </p:nvSpPr>
        <p:spPr/>
        <p:txBody>
          <a:bodyPr/>
          <a:lstStyle>
            <a:lvl1pPr>
              <a:defRPr/>
            </a:lvl1pPr>
          </a:lstStyle>
          <a:p>
            <a:pPr>
              <a:defRPr/>
            </a:pPr>
            <a:fld id="{B1E1FB31-8B65-4B9A-B7AD-5C686DD7F500}" type="datetimeFigureOut">
              <a:rPr lang="en-US"/>
              <a:pPr>
                <a:defRPr/>
              </a:pPr>
              <a:t>10/29/2020</a:t>
            </a:fld>
            <a:endParaRPr lang="en-US"/>
          </a:p>
        </p:txBody>
      </p:sp>
      <p:sp>
        <p:nvSpPr>
          <p:cNvPr id="5" name="Footer Placeholder 4">
            <a:extLst>
              <a:ext uri="{FF2B5EF4-FFF2-40B4-BE49-F238E27FC236}">
                <a16:creationId xmlns:a16="http://schemas.microsoft.com/office/drawing/2014/main" id="{E69FAF67-4512-4811-BCF6-2EB35EE742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7CFC09-9A7C-461F-9728-4344BA56E33E}"/>
              </a:ext>
            </a:extLst>
          </p:cNvPr>
          <p:cNvSpPr>
            <a:spLocks noGrp="1"/>
          </p:cNvSpPr>
          <p:nvPr>
            <p:ph type="sldNum" sz="quarter" idx="12"/>
          </p:nvPr>
        </p:nvSpPr>
        <p:spPr/>
        <p:txBody>
          <a:bodyPr/>
          <a:lstStyle>
            <a:lvl1pPr>
              <a:defRPr/>
            </a:lvl1pPr>
          </a:lstStyle>
          <a:p>
            <a:pPr>
              <a:defRPr/>
            </a:pPr>
            <a:fld id="{DFB16B44-33C0-4803-92C7-7DC588ECB505}" type="slidenum">
              <a:rPr lang="en-US" altLang="en-US"/>
              <a:pPr>
                <a:defRPr/>
              </a:pPr>
              <a:t>‹#›</a:t>
            </a:fld>
            <a:endParaRPr lang="en-US" altLang="en-US"/>
          </a:p>
        </p:txBody>
      </p:sp>
    </p:spTree>
    <p:extLst>
      <p:ext uri="{BB962C8B-B14F-4D97-AF65-F5344CB8AC3E}">
        <p14:creationId xmlns:p14="http://schemas.microsoft.com/office/powerpoint/2010/main" val="41553568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C9DB45-2829-487B-B6BC-6C9BD860A192}"/>
              </a:ext>
            </a:extLst>
          </p:cNvPr>
          <p:cNvSpPr>
            <a:spLocks noGrp="1"/>
          </p:cNvSpPr>
          <p:nvPr>
            <p:ph type="dt" sz="half" idx="10"/>
          </p:nvPr>
        </p:nvSpPr>
        <p:spPr/>
        <p:txBody>
          <a:bodyPr/>
          <a:lstStyle>
            <a:lvl1pPr>
              <a:defRPr/>
            </a:lvl1pPr>
          </a:lstStyle>
          <a:p>
            <a:pPr>
              <a:defRPr/>
            </a:pPr>
            <a:fld id="{CC45E41D-7D49-4E87-B181-49961402DE4D}" type="datetimeFigureOut">
              <a:rPr lang="en-US"/>
              <a:pPr>
                <a:defRPr/>
              </a:pPr>
              <a:t>10/29/2020</a:t>
            </a:fld>
            <a:endParaRPr lang="en-US"/>
          </a:p>
        </p:txBody>
      </p:sp>
      <p:sp>
        <p:nvSpPr>
          <p:cNvPr id="5" name="Footer Placeholder 4">
            <a:extLst>
              <a:ext uri="{FF2B5EF4-FFF2-40B4-BE49-F238E27FC236}">
                <a16:creationId xmlns:a16="http://schemas.microsoft.com/office/drawing/2014/main" id="{A1659A95-540D-4849-A0A2-254693A5C3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846479-738A-485B-8DE1-8AB7EA52DD35}"/>
              </a:ext>
            </a:extLst>
          </p:cNvPr>
          <p:cNvSpPr>
            <a:spLocks noGrp="1"/>
          </p:cNvSpPr>
          <p:nvPr>
            <p:ph type="sldNum" sz="quarter" idx="12"/>
          </p:nvPr>
        </p:nvSpPr>
        <p:spPr/>
        <p:txBody>
          <a:bodyPr/>
          <a:lstStyle>
            <a:lvl1pPr>
              <a:defRPr/>
            </a:lvl1pPr>
          </a:lstStyle>
          <a:p>
            <a:pPr>
              <a:defRPr/>
            </a:pPr>
            <a:fld id="{14FA60E2-2F82-46DE-9A72-8C15A677A49D}" type="slidenum">
              <a:rPr lang="en-US" altLang="en-US"/>
              <a:pPr>
                <a:defRPr/>
              </a:pPr>
              <a:t>‹#›</a:t>
            </a:fld>
            <a:endParaRPr lang="en-US" altLang="en-US"/>
          </a:p>
        </p:txBody>
      </p:sp>
    </p:spTree>
    <p:extLst>
      <p:ext uri="{BB962C8B-B14F-4D97-AF65-F5344CB8AC3E}">
        <p14:creationId xmlns:p14="http://schemas.microsoft.com/office/powerpoint/2010/main" val="32255263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46F5FE70-C32A-464F-A4E7-0933F4976F25}"/>
              </a:ext>
            </a:extLst>
          </p:cNvPr>
          <p:cNvSpPr>
            <a:spLocks noGrp="1"/>
          </p:cNvSpPr>
          <p:nvPr>
            <p:ph type="dt" sz="half" idx="10"/>
          </p:nvPr>
        </p:nvSpPr>
        <p:spPr/>
        <p:txBody>
          <a:bodyPr/>
          <a:lstStyle>
            <a:lvl1pPr>
              <a:defRPr/>
            </a:lvl1pPr>
          </a:lstStyle>
          <a:p>
            <a:pPr>
              <a:defRPr/>
            </a:pPr>
            <a:fld id="{C0363AB9-3D98-4994-BF8F-ACCE7BF4178C}" type="datetimeFigureOut">
              <a:rPr lang="en-US"/>
              <a:pPr>
                <a:defRPr/>
              </a:pPr>
              <a:t>10/29/2020</a:t>
            </a:fld>
            <a:endParaRPr lang="en-US"/>
          </a:p>
        </p:txBody>
      </p:sp>
      <p:sp>
        <p:nvSpPr>
          <p:cNvPr id="6" name="Footer Placeholder 4">
            <a:extLst>
              <a:ext uri="{FF2B5EF4-FFF2-40B4-BE49-F238E27FC236}">
                <a16:creationId xmlns:a16="http://schemas.microsoft.com/office/drawing/2014/main" id="{0DB72FE4-D93E-499E-AC46-E1B05A3D51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DEFE75-83FC-49B3-BE4A-C1A8150AD987}"/>
              </a:ext>
            </a:extLst>
          </p:cNvPr>
          <p:cNvSpPr>
            <a:spLocks noGrp="1"/>
          </p:cNvSpPr>
          <p:nvPr>
            <p:ph type="sldNum" sz="quarter" idx="12"/>
          </p:nvPr>
        </p:nvSpPr>
        <p:spPr/>
        <p:txBody>
          <a:bodyPr/>
          <a:lstStyle>
            <a:lvl1pPr>
              <a:defRPr/>
            </a:lvl1pPr>
          </a:lstStyle>
          <a:p>
            <a:pPr>
              <a:defRPr/>
            </a:pPr>
            <a:fld id="{135C1D9B-98C4-495D-9C9E-2804C49DBFF8}" type="slidenum">
              <a:rPr lang="en-US" altLang="en-US"/>
              <a:pPr>
                <a:defRPr/>
              </a:pPr>
              <a:t>‹#›</a:t>
            </a:fld>
            <a:endParaRPr lang="en-US" altLang="en-US"/>
          </a:p>
        </p:txBody>
      </p:sp>
    </p:spTree>
    <p:extLst>
      <p:ext uri="{BB962C8B-B14F-4D97-AF65-F5344CB8AC3E}">
        <p14:creationId xmlns:p14="http://schemas.microsoft.com/office/powerpoint/2010/main" val="21653074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718E2D95-F865-466F-9F15-76EC6E37A1ED}"/>
              </a:ext>
            </a:extLst>
          </p:cNvPr>
          <p:cNvSpPr>
            <a:spLocks noGrp="1"/>
          </p:cNvSpPr>
          <p:nvPr>
            <p:ph type="dt" sz="half" idx="10"/>
          </p:nvPr>
        </p:nvSpPr>
        <p:spPr/>
        <p:txBody>
          <a:bodyPr/>
          <a:lstStyle>
            <a:lvl1pPr>
              <a:defRPr/>
            </a:lvl1pPr>
          </a:lstStyle>
          <a:p>
            <a:pPr>
              <a:defRPr/>
            </a:pPr>
            <a:fld id="{31E49E05-2FE4-456A-A32D-32E0224319C1}" type="datetimeFigureOut">
              <a:rPr lang="en-US"/>
              <a:pPr>
                <a:defRPr/>
              </a:pPr>
              <a:t>10/29/2020</a:t>
            </a:fld>
            <a:endParaRPr lang="en-US"/>
          </a:p>
        </p:txBody>
      </p:sp>
      <p:sp>
        <p:nvSpPr>
          <p:cNvPr id="8" name="Footer Placeholder 4">
            <a:extLst>
              <a:ext uri="{FF2B5EF4-FFF2-40B4-BE49-F238E27FC236}">
                <a16:creationId xmlns:a16="http://schemas.microsoft.com/office/drawing/2014/main" id="{845C93B2-57A3-406D-81F3-34E2AA21CB2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E8ED1D5-D98E-45F8-8036-E9F0B4BFA906}"/>
              </a:ext>
            </a:extLst>
          </p:cNvPr>
          <p:cNvSpPr>
            <a:spLocks noGrp="1"/>
          </p:cNvSpPr>
          <p:nvPr>
            <p:ph type="sldNum" sz="quarter" idx="12"/>
          </p:nvPr>
        </p:nvSpPr>
        <p:spPr/>
        <p:txBody>
          <a:bodyPr/>
          <a:lstStyle>
            <a:lvl1pPr>
              <a:defRPr/>
            </a:lvl1pPr>
          </a:lstStyle>
          <a:p>
            <a:pPr>
              <a:defRPr/>
            </a:pPr>
            <a:fld id="{5FCD0903-CA66-4119-9EE9-CF4257FF7598}" type="slidenum">
              <a:rPr lang="en-US" altLang="en-US"/>
              <a:pPr>
                <a:defRPr/>
              </a:pPr>
              <a:t>‹#›</a:t>
            </a:fld>
            <a:endParaRPr lang="en-US" altLang="en-US"/>
          </a:p>
        </p:txBody>
      </p:sp>
    </p:spTree>
    <p:extLst>
      <p:ext uri="{BB962C8B-B14F-4D97-AF65-F5344CB8AC3E}">
        <p14:creationId xmlns:p14="http://schemas.microsoft.com/office/powerpoint/2010/main" val="25307869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0BAC7920-384A-4DC8-ABD2-919C7279581D}"/>
              </a:ext>
            </a:extLst>
          </p:cNvPr>
          <p:cNvSpPr>
            <a:spLocks noGrp="1"/>
          </p:cNvSpPr>
          <p:nvPr>
            <p:ph type="dt" sz="half" idx="10"/>
          </p:nvPr>
        </p:nvSpPr>
        <p:spPr/>
        <p:txBody>
          <a:bodyPr/>
          <a:lstStyle>
            <a:lvl1pPr>
              <a:defRPr/>
            </a:lvl1pPr>
          </a:lstStyle>
          <a:p>
            <a:pPr>
              <a:defRPr/>
            </a:pPr>
            <a:fld id="{4E538239-47F2-40AE-9013-FCF420C3955A}" type="datetimeFigureOut">
              <a:rPr lang="en-US"/>
              <a:pPr>
                <a:defRPr/>
              </a:pPr>
              <a:t>10/29/2020</a:t>
            </a:fld>
            <a:endParaRPr lang="en-US"/>
          </a:p>
        </p:txBody>
      </p:sp>
      <p:sp>
        <p:nvSpPr>
          <p:cNvPr id="4" name="Footer Placeholder 4">
            <a:extLst>
              <a:ext uri="{FF2B5EF4-FFF2-40B4-BE49-F238E27FC236}">
                <a16:creationId xmlns:a16="http://schemas.microsoft.com/office/drawing/2014/main" id="{A7692BB0-220F-486D-A427-51927EED26D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C4C53F9-0161-4DEC-B264-E891926E71C8}"/>
              </a:ext>
            </a:extLst>
          </p:cNvPr>
          <p:cNvSpPr>
            <a:spLocks noGrp="1"/>
          </p:cNvSpPr>
          <p:nvPr>
            <p:ph type="sldNum" sz="quarter" idx="12"/>
          </p:nvPr>
        </p:nvSpPr>
        <p:spPr/>
        <p:txBody>
          <a:bodyPr/>
          <a:lstStyle>
            <a:lvl1pPr>
              <a:defRPr/>
            </a:lvl1pPr>
          </a:lstStyle>
          <a:p>
            <a:pPr>
              <a:defRPr/>
            </a:pPr>
            <a:fld id="{ECC97857-D30D-47B7-9F10-45AD66240124}" type="slidenum">
              <a:rPr lang="en-US" altLang="en-US"/>
              <a:pPr>
                <a:defRPr/>
              </a:pPr>
              <a:t>‹#›</a:t>
            </a:fld>
            <a:endParaRPr lang="en-US" altLang="en-US"/>
          </a:p>
        </p:txBody>
      </p:sp>
    </p:spTree>
    <p:extLst>
      <p:ext uri="{BB962C8B-B14F-4D97-AF65-F5344CB8AC3E}">
        <p14:creationId xmlns:p14="http://schemas.microsoft.com/office/powerpoint/2010/main" val="17009190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BCEA07-977B-4862-B5C1-06CC71616A4E}"/>
              </a:ext>
            </a:extLst>
          </p:cNvPr>
          <p:cNvSpPr>
            <a:spLocks noGrp="1"/>
          </p:cNvSpPr>
          <p:nvPr>
            <p:ph type="dt" sz="half" idx="10"/>
          </p:nvPr>
        </p:nvSpPr>
        <p:spPr/>
        <p:txBody>
          <a:bodyPr/>
          <a:lstStyle>
            <a:lvl1pPr>
              <a:defRPr/>
            </a:lvl1pPr>
          </a:lstStyle>
          <a:p>
            <a:pPr>
              <a:defRPr/>
            </a:pPr>
            <a:fld id="{B8F2EDAA-85E3-48BD-90CA-3049CABA28F5}" type="datetimeFigureOut">
              <a:rPr lang="en-US"/>
              <a:pPr>
                <a:defRPr/>
              </a:pPr>
              <a:t>10/29/2020</a:t>
            </a:fld>
            <a:endParaRPr lang="en-US"/>
          </a:p>
        </p:txBody>
      </p:sp>
      <p:sp>
        <p:nvSpPr>
          <p:cNvPr id="3" name="Footer Placeholder 4">
            <a:extLst>
              <a:ext uri="{FF2B5EF4-FFF2-40B4-BE49-F238E27FC236}">
                <a16:creationId xmlns:a16="http://schemas.microsoft.com/office/drawing/2014/main" id="{4E704601-A999-47FC-AF58-3A1ABEE7458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87AC04D-586C-4278-AE1B-26E3C76EF667}"/>
              </a:ext>
            </a:extLst>
          </p:cNvPr>
          <p:cNvSpPr>
            <a:spLocks noGrp="1"/>
          </p:cNvSpPr>
          <p:nvPr>
            <p:ph type="sldNum" sz="quarter" idx="12"/>
          </p:nvPr>
        </p:nvSpPr>
        <p:spPr/>
        <p:txBody>
          <a:bodyPr/>
          <a:lstStyle>
            <a:lvl1pPr>
              <a:defRPr/>
            </a:lvl1pPr>
          </a:lstStyle>
          <a:p>
            <a:pPr>
              <a:defRPr/>
            </a:pPr>
            <a:fld id="{0182D791-535C-4EC4-81FC-9395AA048053}" type="slidenum">
              <a:rPr lang="en-US" altLang="en-US"/>
              <a:pPr>
                <a:defRPr/>
              </a:pPr>
              <a:t>‹#›</a:t>
            </a:fld>
            <a:endParaRPr lang="en-US" altLang="en-US"/>
          </a:p>
        </p:txBody>
      </p:sp>
    </p:spTree>
    <p:extLst>
      <p:ext uri="{BB962C8B-B14F-4D97-AF65-F5344CB8AC3E}">
        <p14:creationId xmlns:p14="http://schemas.microsoft.com/office/powerpoint/2010/main" val="1636866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Rectangle 4">
            <a:extLst>
              <a:ext uri="{FF2B5EF4-FFF2-40B4-BE49-F238E27FC236}">
                <a16:creationId xmlns:a16="http://schemas.microsoft.com/office/drawing/2014/main" id="{4B03B2EB-E6ED-4913-B64C-D2997B570897}"/>
              </a:ext>
            </a:extLst>
          </p:cNvPr>
          <p:cNvSpPr>
            <a:spLocks noGrp="1" noChangeArrowheads="1"/>
          </p:cNvSpPr>
          <p:nvPr>
            <p:ph type="dt" sz="half" idx="10"/>
          </p:nvPr>
        </p:nvSpPr>
        <p:spPr>
          <a:xfrm>
            <a:off x="0" y="0"/>
            <a:ext cx="0" cy="0"/>
          </a:xfrm>
        </p:spPr>
        <p:txBody>
          <a:bodyPr/>
          <a:lstStyle>
            <a:lvl1pPr eaLnBrk="1" fontAlgn="auto" hangingPunct="1">
              <a:spcBef>
                <a:spcPts val="0"/>
              </a:spcBef>
              <a:spcAft>
                <a:spcPts val="0"/>
              </a:spcAft>
              <a:defRPr sz="1800">
                <a:solidFill>
                  <a:prstClr val="black">
                    <a:tint val="75000"/>
                  </a:prstClr>
                </a:solidFill>
                <a:latin typeface="Source Sans Pro Semibold"/>
              </a:defRPr>
            </a:lvl1pPr>
          </a:lstStyle>
          <a:p>
            <a:pPr>
              <a:defRPr/>
            </a:pPr>
            <a:fld id="{0111AA21-BAF6-4A8C-A5A4-1119BDE34B08}" type="datetime1">
              <a:rPr lang="en-US"/>
              <a:pPr>
                <a:defRPr/>
              </a:pPr>
              <a:t>10/29/2020</a:t>
            </a:fld>
            <a:endParaRPr lang="en-US" dirty="0"/>
          </a:p>
        </p:txBody>
      </p:sp>
      <p:sp>
        <p:nvSpPr>
          <p:cNvPr id="5" name="Rectangle 5">
            <a:extLst>
              <a:ext uri="{FF2B5EF4-FFF2-40B4-BE49-F238E27FC236}">
                <a16:creationId xmlns:a16="http://schemas.microsoft.com/office/drawing/2014/main" id="{E2BA3C95-501B-4557-8998-486B9715F0D7}"/>
              </a:ext>
            </a:extLst>
          </p:cNvPr>
          <p:cNvSpPr>
            <a:spLocks noGrp="1" noChangeArrowheads="1"/>
          </p:cNvSpPr>
          <p:nvPr>
            <p:ph type="ftr" sz="quarter" idx="11"/>
          </p:nvPr>
        </p:nvSpPr>
        <p:spPr>
          <a:xfrm>
            <a:off x="0" y="0"/>
            <a:ext cx="0" cy="0"/>
          </a:xfrm>
        </p:spPr>
        <p:txBody>
          <a:bodyPr/>
          <a:lstStyle>
            <a:lvl1pPr eaLnBrk="1" fontAlgn="auto" hangingPunct="1">
              <a:spcBef>
                <a:spcPts val="0"/>
              </a:spcBef>
              <a:spcAft>
                <a:spcPts val="0"/>
              </a:spcAft>
              <a:defRPr sz="1800">
                <a:solidFill>
                  <a:prstClr val="black">
                    <a:tint val="75000"/>
                  </a:prstClr>
                </a:solidFill>
                <a:latin typeface="Source Sans Pro Semibold"/>
              </a:defRPr>
            </a:lvl1pPr>
          </a:lstStyle>
          <a:p>
            <a:pPr>
              <a:defRPr/>
            </a:pPr>
            <a:endParaRPr lang="en-US"/>
          </a:p>
        </p:txBody>
      </p:sp>
      <p:sp>
        <p:nvSpPr>
          <p:cNvPr id="6" name="Rectangle 6">
            <a:extLst>
              <a:ext uri="{FF2B5EF4-FFF2-40B4-BE49-F238E27FC236}">
                <a16:creationId xmlns:a16="http://schemas.microsoft.com/office/drawing/2014/main" id="{B6405FAD-8B16-44D3-9623-1E7AE7CBDB8B}"/>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z="1800">
                <a:solidFill>
                  <a:srgbClr val="898989"/>
                </a:solidFill>
                <a:latin typeface="Source Sans Pro SemiBold" panose="020B0603030403020204" pitchFamily="34" charset="0"/>
              </a:defRPr>
            </a:lvl1pPr>
          </a:lstStyle>
          <a:p>
            <a:pPr>
              <a:defRPr/>
            </a:pPr>
            <a:fld id="{F8B00EE2-9205-4517-AF77-20751800623A}" type="slidenum">
              <a:rPr lang="en-US" altLang="en-US"/>
              <a:pPr>
                <a:defRPr/>
              </a:pPr>
              <a:t>‹#›</a:t>
            </a:fld>
            <a:endParaRPr lang="en-US" altLang="en-US"/>
          </a:p>
        </p:txBody>
      </p:sp>
    </p:spTree>
    <p:extLst>
      <p:ext uri="{BB962C8B-B14F-4D97-AF65-F5344CB8AC3E}">
        <p14:creationId xmlns:p14="http://schemas.microsoft.com/office/powerpoint/2010/main" val="23045805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FE478D2-5C5C-4C67-ACC6-E03BEFBC2947}"/>
              </a:ext>
            </a:extLst>
          </p:cNvPr>
          <p:cNvSpPr>
            <a:spLocks noGrp="1"/>
          </p:cNvSpPr>
          <p:nvPr>
            <p:ph type="dt" sz="half" idx="10"/>
          </p:nvPr>
        </p:nvSpPr>
        <p:spPr/>
        <p:txBody>
          <a:bodyPr/>
          <a:lstStyle>
            <a:lvl1pPr>
              <a:defRPr/>
            </a:lvl1pPr>
          </a:lstStyle>
          <a:p>
            <a:pPr>
              <a:defRPr/>
            </a:pPr>
            <a:fld id="{2A250B06-D091-46E2-9B27-5FFB47FDBF94}" type="datetimeFigureOut">
              <a:rPr lang="en-US"/>
              <a:pPr>
                <a:defRPr/>
              </a:pPr>
              <a:t>10/29/2020</a:t>
            </a:fld>
            <a:endParaRPr lang="en-US"/>
          </a:p>
        </p:txBody>
      </p:sp>
      <p:sp>
        <p:nvSpPr>
          <p:cNvPr id="6" name="Footer Placeholder 4">
            <a:extLst>
              <a:ext uri="{FF2B5EF4-FFF2-40B4-BE49-F238E27FC236}">
                <a16:creationId xmlns:a16="http://schemas.microsoft.com/office/drawing/2014/main" id="{B2D2ACC6-A984-4F6D-9EF2-B15B8DFA7AC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25AF3D-DCE4-40DF-A2F2-0B40DCE5765A}"/>
              </a:ext>
            </a:extLst>
          </p:cNvPr>
          <p:cNvSpPr>
            <a:spLocks noGrp="1"/>
          </p:cNvSpPr>
          <p:nvPr>
            <p:ph type="sldNum" sz="quarter" idx="12"/>
          </p:nvPr>
        </p:nvSpPr>
        <p:spPr/>
        <p:txBody>
          <a:bodyPr/>
          <a:lstStyle>
            <a:lvl1pPr>
              <a:defRPr/>
            </a:lvl1pPr>
          </a:lstStyle>
          <a:p>
            <a:pPr>
              <a:defRPr/>
            </a:pPr>
            <a:fld id="{D7FC959C-6438-4E8A-BBE7-060E46682417}" type="slidenum">
              <a:rPr lang="en-US" altLang="en-US"/>
              <a:pPr>
                <a:defRPr/>
              </a:pPr>
              <a:t>‹#›</a:t>
            </a:fld>
            <a:endParaRPr lang="en-US" altLang="en-US"/>
          </a:p>
        </p:txBody>
      </p:sp>
    </p:spTree>
    <p:extLst>
      <p:ext uri="{BB962C8B-B14F-4D97-AF65-F5344CB8AC3E}">
        <p14:creationId xmlns:p14="http://schemas.microsoft.com/office/powerpoint/2010/main" val="762247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A749D9CE-4643-4424-ACC3-EE250A841778}"/>
              </a:ext>
            </a:extLst>
          </p:cNvPr>
          <p:cNvSpPr>
            <a:spLocks noGrp="1"/>
          </p:cNvSpPr>
          <p:nvPr>
            <p:ph type="dt" sz="half" idx="10"/>
          </p:nvPr>
        </p:nvSpPr>
        <p:spPr/>
        <p:txBody>
          <a:bodyPr/>
          <a:lstStyle>
            <a:lvl1pPr>
              <a:defRPr/>
            </a:lvl1pPr>
          </a:lstStyle>
          <a:p>
            <a:pPr>
              <a:defRPr/>
            </a:pPr>
            <a:fld id="{43C1507F-908B-4084-9344-EDF20B579888}" type="datetimeFigureOut">
              <a:rPr lang="en-US"/>
              <a:pPr>
                <a:defRPr/>
              </a:pPr>
              <a:t>10/29/2020</a:t>
            </a:fld>
            <a:endParaRPr lang="en-US"/>
          </a:p>
        </p:txBody>
      </p:sp>
      <p:sp>
        <p:nvSpPr>
          <p:cNvPr id="6" name="Footer Placeholder 4">
            <a:extLst>
              <a:ext uri="{FF2B5EF4-FFF2-40B4-BE49-F238E27FC236}">
                <a16:creationId xmlns:a16="http://schemas.microsoft.com/office/drawing/2014/main" id="{F2C3D420-E12E-49C1-8729-94A11BB8B2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A33A083-D6BB-48A1-BFCD-C4123F70459B}"/>
              </a:ext>
            </a:extLst>
          </p:cNvPr>
          <p:cNvSpPr>
            <a:spLocks noGrp="1"/>
          </p:cNvSpPr>
          <p:nvPr>
            <p:ph type="sldNum" sz="quarter" idx="12"/>
          </p:nvPr>
        </p:nvSpPr>
        <p:spPr/>
        <p:txBody>
          <a:bodyPr/>
          <a:lstStyle>
            <a:lvl1pPr>
              <a:defRPr/>
            </a:lvl1pPr>
          </a:lstStyle>
          <a:p>
            <a:pPr>
              <a:defRPr/>
            </a:pPr>
            <a:fld id="{57F44E0D-9654-49B1-9F96-683776F21D21}" type="slidenum">
              <a:rPr lang="en-US" altLang="en-US"/>
              <a:pPr>
                <a:defRPr/>
              </a:pPr>
              <a:t>‹#›</a:t>
            </a:fld>
            <a:endParaRPr lang="en-US" altLang="en-US"/>
          </a:p>
        </p:txBody>
      </p:sp>
    </p:spTree>
    <p:extLst>
      <p:ext uri="{BB962C8B-B14F-4D97-AF65-F5344CB8AC3E}">
        <p14:creationId xmlns:p14="http://schemas.microsoft.com/office/powerpoint/2010/main" val="23313832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03D88C-0FF1-41F6-B2E3-C136F07BE430}"/>
              </a:ext>
            </a:extLst>
          </p:cNvPr>
          <p:cNvSpPr>
            <a:spLocks noGrp="1"/>
          </p:cNvSpPr>
          <p:nvPr>
            <p:ph type="dt" sz="half" idx="10"/>
          </p:nvPr>
        </p:nvSpPr>
        <p:spPr/>
        <p:txBody>
          <a:bodyPr/>
          <a:lstStyle>
            <a:lvl1pPr>
              <a:defRPr/>
            </a:lvl1pPr>
          </a:lstStyle>
          <a:p>
            <a:pPr>
              <a:defRPr/>
            </a:pPr>
            <a:fld id="{7133194B-0B21-4944-AF6E-9DB0805B22AE}" type="datetimeFigureOut">
              <a:rPr lang="en-US"/>
              <a:pPr>
                <a:defRPr/>
              </a:pPr>
              <a:t>10/29/2020</a:t>
            </a:fld>
            <a:endParaRPr lang="en-US"/>
          </a:p>
        </p:txBody>
      </p:sp>
      <p:sp>
        <p:nvSpPr>
          <p:cNvPr id="5" name="Footer Placeholder 4">
            <a:extLst>
              <a:ext uri="{FF2B5EF4-FFF2-40B4-BE49-F238E27FC236}">
                <a16:creationId xmlns:a16="http://schemas.microsoft.com/office/drawing/2014/main" id="{472D419A-B842-4858-962A-AE13525474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48EDD2-45E3-4D5C-AFA0-2FC4AFDE9031}"/>
              </a:ext>
            </a:extLst>
          </p:cNvPr>
          <p:cNvSpPr>
            <a:spLocks noGrp="1"/>
          </p:cNvSpPr>
          <p:nvPr>
            <p:ph type="sldNum" sz="quarter" idx="12"/>
          </p:nvPr>
        </p:nvSpPr>
        <p:spPr/>
        <p:txBody>
          <a:bodyPr/>
          <a:lstStyle>
            <a:lvl1pPr>
              <a:defRPr/>
            </a:lvl1pPr>
          </a:lstStyle>
          <a:p>
            <a:pPr>
              <a:defRPr/>
            </a:pPr>
            <a:fld id="{5AE88CB1-0D3F-496B-9F70-A937C87251F9}" type="slidenum">
              <a:rPr lang="en-US" altLang="en-US"/>
              <a:pPr>
                <a:defRPr/>
              </a:pPr>
              <a:t>‹#›</a:t>
            </a:fld>
            <a:endParaRPr lang="en-US" altLang="en-US"/>
          </a:p>
        </p:txBody>
      </p:sp>
    </p:spTree>
    <p:extLst>
      <p:ext uri="{BB962C8B-B14F-4D97-AF65-F5344CB8AC3E}">
        <p14:creationId xmlns:p14="http://schemas.microsoft.com/office/powerpoint/2010/main" val="41194276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14EBE9-15F6-4EBB-A644-2EBB6CF01E4A}"/>
              </a:ext>
            </a:extLst>
          </p:cNvPr>
          <p:cNvSpPr>
            <a:spLocks noGrp="1"/>
          </p:cNvSpPr>
          <p:nvPr>
            <p:ph type="dt" sz="half" idx="10"/>
          </p:nvPr>
        </p:nvSpPr>
        <p:spPr/>
        <p:txBody>
          <a:bodyPr/>
          <a:lstStyle>
            <a:lvl1pPr>
              <a:defRPr/>
            </a:lvl1pPr>
          </a:lstStyle>
          <a:p>
            <a:pPr>
              <a:defRPr/>
            </a:pPr>
            <a:fld id="{8AA5476D-B4E1-4513-BC5D-87A59AB70846}" type="datetimeFigureOut">
              <a:rPr lang="en-US"/>
              <a:pPr>
                <a:defRPr/>
              </a:pPr>
              <a:t>10/29/2020</a:t>
            </a:fld>
            <a:endParaRPr lang="en-US"/>
          </a:p>
        </p:txBody>
      </p:sp>
      <p:sp>
        <p:nvSpPr>
          <p:cNvPr id="5" name="Footer Placeholder 4">
            <a:extLst>
              <a:ext uri="{FF2B5EF4-FFF2-40B4-BE49-F238E27FC236}">
                <a16:creationId xmlns:a16="http://schemas.microsoft.com/office/drawing/2014/main" id="{A0B9AA60-5BBA-41B6-AAEC-55EDBB2106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D904E1-B5F2-4DEC-8D02-E0F870B95458}"/>
              </a:ext>
            </a:extLst>
          </p:cNvPr>
          <p:cNvSpPr>
            <a:spLocks noGrp="1"/>
          </p:cNvSpPr>
          <p:nvPr>
            <p:ph type="sldNum" sz="quarter" idx="12"/>
          </p:nvPr>
        </p:nvSpPr>
        <p:spPr/>
        <p:txBody>
          <a:bodyPr/>
          <a:lstStyle>
            <a:lvl1pPr>
              <a:defRPr/>
            </a:lvl1pPr>
          </a:lstStyle>
          <a:p>
            <a:pPr>
              <a:defRPr/>
            </a:pPr>
            <a:fld id="{2C5D5D88-E8FC-487B-A0AC-C4C5B02264B3}" type="slidenum">
              <a:rPr lang="en-US" altLang="en-US"/>
              <a:pPr>
                <a:defRPr/>
              </a:pPr>
              <a:t>‹#›</a:t>
            </a:fld>
            <a:endParaRPr lang="en-US" altLang="en-US"/>
          </a:p>
        </p:txBody>
      </p:sp>
    </p:spTree>
    <p:extLst>
      <p:ext uri="{BB962C8B-B14F-4D97-AF65-F5344CB8AC3E}">
        <p14:creationId xmlns:p14="http://schemas.microsoft.com/office/powerpoint/2010/main" val="34292784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lIns="91436" tIns="45718" rIns="91436" bIns="45718"/>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lIns="91436" tIns="45718" rIns="91436" bIns="45718"/>
          <a:lstStyle>
            <a:lvl1pPr marL="0" indent="0" algn="ctr">
              <a:buNone/>
              <a:defRPr/>
            </a:lvl1pPr>
            <a:lvl2pPr marL="406389" indent="0" algn="ctr">
              <a:buNone/>
              <a:defRPr/>
            </a:lvl2pPr>
            <a:lvl3pPr marL="812778" indent="0" algn="ctr">
              <a:buNone/>
              <a:defRPr/>
            </a:lvl3pPr>
            <a:lvl4pPr marL="1219166" indent="0" algn="ctr">
              <a:buNone/>
              <a:defRPr/>
            </a:lvl4pPr>
            <a:lvl5pPr marL="1625555" indent="0" algn="ctr">
              <a:buNone/>
              <a:defRPr/>
            </a:lvl5pPr>
            <a:lvl6pPr marL="2031945" indent="0" algn="ctr">
              <a:buNone/>
              <a:defRPr/>
            </a:lvl6pPr>
            <a:lvl7pPr marL="2438334" indent="0" algn="ctr">
              <a:buNone/>
              <a:defRPr/>
            </a:lvl7pPr>
            <a:lvl8pPr marL="2844722" indent="0" algn="ctr">
              <a:buNone/>
              <a:defRPr/>
            </a:lvl8pPr>
            <a:lvl9pPr marL="3251111" indent="0" algn="ctr">
              <a:buNone/>
              <a:defRPr/>
            </a:lvl9pPr>
          </a:lstStyle>
          <a:p>
            <a:r>
              <a:rPr lang="en-US"/>
              <a:t>Click to edit Master subtitle style</a:t>
            </a:r>
          </a:p>
        </p:txBody>
      </p:sp>
    </p:spTree>
    <p:extLst>
      <p:ext uri="{BB962C8B-B14F-4D97-AF65-F5344CB8AC3E}">
        <p14:creationId xmlns:p14="http://schemas.microsoft.com/office/powerpoint/2010/main" val="3149684588"/>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2"/>
            <a:ext cx="7772400" cy="1362075"/>
          </a:xfrm>
          <a:prstGeom prst="rect">
            <a:avLst/>
          </a:prstGeom>
        </p:spPr>
        <p:txBody>
          <a:bodyPr lIns="91436" tIns="45718" rIns="91436" bIns="45718"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a:prstGeom prst="rect">
            <a:avLst/>
          </a:prstGeom>
        </p:spPr>
        <p:txBody>
          <a:bodyPr lIns="91436" tIns="45718" rIns="91436" bIns="45718" anchor="b"/>
          <a:lstStyle>
            <a:lvl1pPr marL="0" indent="0">
              <a:buNone/>
              <a:defRPr sz="1778"/>
            </a:lvl1pPr>
            <a:lvl2pPr marL="406389" indent="0">
              <a:buNone/>
              <a:defRPr sz="1600"/>
            </a:lvl2pPr>
            <a:lvl3pPr marL="812778" indent="0">
              <a:buNone/>
              <a:defRPr sz="1422"/>
            </a:lvl3pPr>
            <a:lvl4pPr marL="1219166" indent="0">
              <a:buNone/>
              <a:defRPr sz="1244"/>
            </a:lvl4pPr>
            <a:lvl5pPr marL="1625555" indent="0">
              <a:buNone/>
              <a:defRPr sz="1244"/>
            </a:lvl5pPr>
            <a:lvl6pPr marL="2031945" indent="0">
              <a:buNone/>
              <a:defRPr sz="1244"/>
            </a:lvl6pPr>
            <a:lvl7pPr marL="2438334" indent="0">
              <a:buNone/>
              <a:defRPr sz="1244"/>
            </a:lvl7pPr>
            <a:lvl8pPr marL="2844722" indent="0">
              <a:buNone/>
              <a:defRPr sz="1244"/>
            </a:lvl8pPr>
            <a:lvl9pPr marL="3251111" indent="0">
              <a:buNone/>
              <a:defRPr sz="1244"/>
            </a:lvl9pPr>
          </a:lstStyle>
          <a:p>
            <a:pPr lvl="0"/>
            <a:r>
              <a:rPr lang="en-US"/>
              <a:t>Click to edit Master text styles</a:t>
            </a:r>
          </a:p>
        </p:txBody>
      </p:sp>
    </p:spTree>
    <p:extLst>
      <p:ext uri="{BB962C8B-B14F-4D97-AF65-F5344CB8AC3E}">
        <p14:creationId xmlns:p14="http://schemas.microsoft.com/office/powerpoint/2010/main" val="8109527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36" tIns="45718" rIns="91436" bIns="45718"/>
          <a:lstStyle/>
          <a:p>
            <a:r>
              <a:rPr lang="en-US"/>
              <a:t>Click to edit Master title style</a:t>
            </a:r>
          </a:p>
        </p:txBody>
      </p:sp>
      <p:sp>
        <p:nvSpPr>
          <p:cNvPr id="3" name="Content Placeholder 2"/>
          <p:cNvSpPr>
            <a:spLocks noGrp="1"/>
          </p:cNvSpPr>
          <p:nvPr>
            <p:ph sz="half" idx="1"/>
          </p:nvPr>
        </p:nvSpPr>
        <p:spPr>
          <a:xfrm>
            <a:off x="457201" y="1600202"/>
            <a:ext cx="4047067" cy="4525963"/>
          </a:xfrm>
          <a:prstGeom prst="rect">
            <a:avLst/>
          </a:prstGeom>
        </p:spPr>
        <p:txBody>
          <a:bodyPr lIns="91436" tIns="45718" rIns="91436" bIns="45718"/>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2"/>
            <a:ext cx="4047067" cy="4525963"/>
          </a:xfrm>
          <a:prstGeom prst="rect">
            <a:avLst/>
          </a:prstGeom>
        </p:spPr>
        <p:txBody>
          <a:bodyPr lIns="91436" tIns="45718" rIns="91436" bIns="45718"/>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964968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36" tIns="45718" rIns="91436" bIns="45718"/>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012" cy="639763"/>
          </a:xfrm>
          <a:prstGeom prst="rect">
            <a:avLst/>
          </a:prstGeom>
        </p:spPr>
        <p:txBody>
          <a:bodyPr lIns="91436" tIns="45718" rIns="91436" bIns="45718" anchor="b"/>
          <a:lstStyle>
            <a:lvl1pPr marL="0" indent="0">
              <a:buNone/>
              <a:defRPr sz="2133" b="1"/>
            </a:lvl1pPr>
            <a:lvl2pPr marL="406389" indent="0">
              <a:buNone/>
              <a:defRPr sz="1778" b="1"/>
            </a:lvl2pPr>
            <a:lvl3pPr marL="812778" indent="0">
              <a:buNone/>
              <a:defRPr sz="1600" b="1"/>
            </a:lvl3pPr>
            <a:lvl4pPr marL="1219166" indent="0">
              <a:buNone/>
              <a:defRPr sz="1422" b="1"/>
            </a:lvl4pPr>
            <a:lvl5pPr marL="1625555" indent="0">
              <a:buNone/>
              <a:defRPr sz="1422" b="1"/>
            </a:lvl5pPr>
            <a:lvl6pPr marL="2031945" indent="0">
              <a:buNone/>
              <a:defRPr sz="1422" b="1"/>
            </a:lvl6pPr>
            <a:lvl7pPr marL="2438334" indent="0">
              <a:buNone/>
              <a:defRPr sz="1422" b="1"/>
            </a:lvl7pPr>
            <a:lvl8pPr marL="2844722" indent="0">
              <a:buNone/>
              <a:defRPr sz="1422" b="1"/>
            </a:lvl8pPr>
            <a:lvl9pPr marL="325111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a:prstGeom prst="rect">
            <a:avLst/>
          </a:prstGeom>
        </p:spPr>
        <p:txBody>
          <a:bodyPr lIns="91436" tIns="45718" rIns="91436" bIns="45718"/>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4"/>
            <a:ext cx="4041422" cy="639763"/>
          </a:xfrm>
          <a:prstGeom prst="rect">
            <a:avLst/>
          </a:prstGeom>
        </p:spPr>
        <p:txBody>
          <a:bodyPr lIns="91436" tIns="45718" rIns="91436" bIns="45718" anchor="b"/>
          <a:lstStyle>
            <a:lvl1pPr marL="0" indent="0">
              <a:buNone/>
              <a:defRPr sz="2133" b="1"/>
            </a:lvl1pPr>
            <a:lvl2pPr marL="406389" indent="0">
              <a:buNone/>
              <a:defRPr sz="1778" b="1"/>
            </a:lvl2pPr>
            <a:lvl3pPr marL="812778" indent="0">
              <a:buNone/>
              <a:defRPr sz="1600" b="1"/>
            </a:lvl3pPr>
            <a:lvl4pPr marL="1219166" indent="0">
              <a:buNone/>
              <a:defRPr sz="1422" b="1"/>
            </a:lvl4pPr>
            <a:lvl5pPr marL="1625555" indent="0">
              <a:buNone/>
              <a:defRPr sz="1422" b="1"/>
            </a:lvl5pPr>
            <a:lvl6pPr marL="2031945" indent="0">
              <a:buNone/>
              <a:defRPr sz="1422" b="1"/>
            </a:lvl6pPr>
            <a:lvl7pPr marL="2438334" indent="0">
              <a:buNone/>
              <a:defRPr sz="1422" b="1"/>
            </a:lvl7pPr>
            <a:lvl8pPr marL="2844722" indent="0">
              <a:buNone/>
              <a:defRPr sz="1422" b="1"/>
            </a:lvl8pPr>
            <a:lvl9pPr marL="325111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a:prstGeom prst="rect">
            <a:avLst/>
          </a:prstGeom>
        </p:spPr>
        <p:txBody>
          <a:bodyPr lIns="91436" tIns="45718" rIns="91436" bIns="45718"/>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04665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36" tIns="45718" rIns="91436" bIns="45718"/>
          <a:lstStyle/>
          <a:p>
            <a:r>
              <a:rPr lang="en-US"/>
              <a:t>Click to edit Master title style</a:t>
            </a:r>
          </a:p>
        </p:txBody>
      </p:sp>
    </p:spTree>
    <p:extLst>
      <p:ext uri="{BB962C8B-B14F-4D97-AF65-F5344CB8AC3E}">
        <p14:creationId xmlns:p14="http://schemas.microsoft.com/office/powerpoint/2010/main" val="832943310"/>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2465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Tree>
    <p:extLst>
      <p:ext uri="{BB962C8B-B14F-4D97-AF65-F5344CB8AC3E}">
        <p14:creationId xmlns:p14="http://schemas.microsoft.com/office/powerpoint/2010/main" val="14371822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489" cy="1162051"/>
          </a:xfrm>
          <a:prstGeom prst="rect">
            <a:avLst/>
          </a:prstGeom>
        </p:spPr>
        <p:txBody>
          <a:bodyPr lIns="91436" tIns="45718" rIns="91436" bIns="45718"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3"/>
            <a:ext cx="5111044" cy="5853113"/>
          </a:xfrm>
          <a:prstGeom prst="rect">
            <a:avLst/>
          </a:prstGeom>
        </p:spPr>
        <p:txBody>
          <a:bodyPr lIns="91436" tIns="45718" rIns="91436" bIns="45718"/>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489" cy="4691063"/>
          </a:xfrm>
          <a:prstGeom prst="rect">
            <a:avLst/>
          </a:prstGeom>
        </p:spPr>
        <p:txBody>
          <a:bodyPr lIns="91436" tIns="45718" rIns="91436" bIns="45718"/>
          <a:lstStyle>
            <a:lvl1pPr marL="0" indent="0">
              <a:buNone/>
              <a:defRPr sz="1244"/>
            </a:lvl1pPr>
            <a:lvl2pPr marL="406389" indent="0">
              <a:buNone/>
              <a:defRPr sz="1067"/>
            </a:lvl2pPr>
            <a:lvl3pPr marL="812778" indent="0">
              <a:buNone/>
              <a:defRPr sz="889"/>
            </a:lvl3pPr>
            <a:lvl4pPr marL="1219166" indent="0">
              <a:buNone/>
              <a:defRPr sz="711"/>
            </a:lvl4pPr>
            <a:lvl5pPr marL="1625555" indent="0">
              <a:buNone/>
              <a:defRPr sz="711"/>
            </a:lvl5pPr>
            <a:lvl6pPr marL="2031945" indent="0">
              <a:buNone/>
              <a:defRPr sz="711"/>
            </a:lvl6pPr>
            <a:lvl7pPr marL="2438334" indent="0">
              <a:buNone/>
              <a:defRPr sz="711"/>
            </a:lvl7pPr>
            <a:lvl8pPr marL="2844722" indent="0">
              <a:buNone/>
              <a:defRPr sz="711"/>
            </a:lvl8pPr>
            <a:lvl9pPr marL="3251111" indent="0">
              <a:buNone/>
              <a:defRPr sz="711"/>
            </a:lvl9pPr>
          </a:lstStyle>
          <a:p>
            <a:pPr lvl="0"/>
            <a:r>
              <a:rPr lang="en-US"/>
              <a:t>Click to edit Master text styles</a:t>
            </a:r>
          </a:p>
        </p:txBody>
      </p:sp>
    </p:spTree>
    <p:extLst>
      <p:ext uri="{BB962C8B-B14F-4D97-AF65-F5344CB8AC3E}">
        <p14:creationId xmlns:p14="http://schemas.microsoft.com/office/powerpoint/2010/main" val="2344583041"/>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9"/>
          </a:xfrm>
          <a:prstGeom prst="rect">
            <a:avLst/>
          </a:prstGeom>
        </p:spPr>
        <p:txBody>
          <a:bodyPr lIns="91436" tIns="45718" rIns="91436" bIns="45718"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a:prstGeom prst="rect">
            <a:avLst/>
          </a:prstGeom>
        </p:spPr>
        <p:txBody>
          <a:bodyPr lIns="91436" tIns="45718" rIns="91436" bIns="45718"/>
          <a:lstStyle>
            <a:lvl1pPr marL="0" indent="0">
              <a:buNone/>
              <a:defRPr sz="2844"/>
            </a:lvl1pPr>
            <a:lvl2pPr marL="406389" indent="0">
              <a:buNone/>
              <a:defRPr sz="2489"/>
            </a:lvl2pPr>
            <a:lvl3pPr marL="812778" indent="0">
              <a:buNone/>
              <a:defRPr sz="2133"/>
            </a:lvl3pPr>
            <a:lvl4pPr marL="1219166" indent="0">
              <a:buNone/>
              <a:defRPr sz="1778"/>
            </a:lvl4pPr>
            <a:lvl5pPr marL="1625555" indent="0">
              <a:buNone/>
              <a:defRPr sz="1778"/>
            </a:lvl5pPr>
            <a:lvl6pPr marL="2031945" indent="0">
              <a:buNone/>
              <a:defRPr sz="1778"/>
            </a:lvl6pPr>
            <a:lvl7pPr marL="2438334" indent="0">
              <a:buNone/>
              <a:defRPr sz="1778"/>
            </a:lvl7pPr>
            <a:lvl8pPr marL="2844722" indent="0">
              <a:buNone/>
              <a:defRPr sz="1778"/>
            </a:lvl8pPr>
            <a:lvl9pPr marL="3251111" indent="0">
              <a:buNone/>
              <a:defRPr sz="1778"/>
            </a:lvl9pPr>
          </a:lstStyle>
          <a:p>
            <a:pPr lvl="0"/>
            <a:endParaRPr lang="en-US" noProof="0"/>
          </a:p>
        </p:txBody>
      </p:sp>
      <p:sp>
        <p:nvSpPr>
          <p:cNvPr id="4" name="Text Placeholder 3"/>
          <p:cNvSpPr>
            <a:spLocks noGrp="1"/>
          </p:cNvSpPr>
          <p:nvPr>
            <p:ph type="body" sz="half" idx="2"/>
          </p:nvPr>
        </p:nvSpPr>
        <p:spPr>
          <a:xfrm>
            <a:off x="1792111" y="5367339"/>
            <a:ext cx="5486400" cy="804863"/>
          </a:xfrm>
          <a:prstGeom prst="rect">
            <a:avLst/>
          </a:prstGeom>
        </p:spPr>
        <p:txBody>
          <a:bodyPr lIns="91436" tIns="45718" rIns="91436" bIns="45718"/>
          <a:lstStyle>
            <a:lvl1pPr marL="0" indent="0">
              <a:buNone/>
              <a:defRPr sz="1244"/>
            </a:lvl1pPr>
            <a:lvl2pPr marL="406389" indent="0">
              <a:buNone/>
              <a:defRPr sz="1067"/>
            </a:lvl2pPr>
            <a:lvl3pPr marL="812778" indent="0">
              <a:buNone/>
              <a:defRPr sz="889"/>
            </a:lvl3pPr>
            <a:lvl4pPr marL="1219166" indent="0">
              <a:buNone/>
              <a:defRPr sz="711"/>
            </a:lvl4pPr>
            <a:lvl5pPr marL="1625555" indent="0">
              <a:buNone/>
              <a:defRPr sz="711"/>
            </a:lvl5pPr>
            <a:lvl6pPr marL="2031945" indent="0">
              <a:buNone/>
              <a:defRPr sz="711"/>
            </a:lvl6pPr>
            <a:lvl7pPr marL="2438334" indent="0">
              <a:buNone/>
              <a:defRPr sz="711"/>
            </a:lvl7pPr>
            <a:lvl8pPr marL="2844722" indent="0">
              <a:buNone/>
              <a:defRPr sz="711"/>
            </a:lvl8pPr>
            <a:lvl9pPr marL="3251111" indent="0">
              <a:buNone/>
              <a:defRPr sz="711"/>
            </a:lvl9pPr>
          </a:lstStyle>
          <a:p>
            <a:pPr lvl="0"/>
            <a:r>
              <a:rPr lang="en-US"/>
              <a:t>Click to edit Master text styles</a:t>
            </a:r>
          </a:p>
        </p:txBody>
      </p:sp>
    </p:spTree>
    <p:extLst>
      <p:ext uri="{BB962C8B-B14F-4D97-AF65-F5344CB8AC3E}">
        <p14:creationId xmlns:p14="http://schemas.microsoft.com/office/powerpoint/2010/main" val="283604841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36" tIns="45718" rIns="91436" bIns="45718"/>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181573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lIns="91436" tIns="45718" rIns="91436" bIns="45718"/>
          <a:lstStyle/>
          <a:p>
            <a:r>
              <a:rPr lang="en-US"/>
              <a:t>Click to edit Master title style</a:t>
            </a:r>
          </a:p>
        </p:txBody>
      </p:sp>
      <p:sp>
        <p:nvSpPr>
          <p:cNvPr id="3" name="Vertical Text Placeholder 2"/>
          <p:cNvSpPr>
            <a:spLocks noGrp="1"/>
          </p:cNvSpPr>
          <p:nvPr>
            <p:ph type="body" orient="vert" idx="1"/>
          </p:nvPr>
        </p:nvSpPr>
        <p:spPr>
          <a:xfrm>
            <a:off x="457202" y="274640"/>
            <a:ext cx="6036733" cy="5851525"/>
          </a:xfrm>
          <a:prstGeom prst="rect">
            <a:avLst/>
          </a:prstGeom>
        </p:spPr>
        <p:txBody>
          <a:bodyPr vert="eaVert"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1663598"/>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36" tIns="45718" rIns="91436" bIns="45718"/>
          <a:lstStyle/>
          <a:p>
            <a:r>
              <a:rPr lang="en-US"/>
              <a:t>Click to edit Master title style</a:t>
            </a:r>
          </a:p>
        </p:txBody>
      </p:sp>
      <p:sp>
        <p:nvSpPr>
          <p:cNvPr id="3" name="Text Placeholder 2"/>
          <p:cNvSpPr>
            <a:spLocks noGrp="1"/>
          </p:cNvSpPr>
          <p:nvPr>
            <p:ph type="body" sz="half" idx="1"/>
          </p:nvPr>
        </p:nvSpPr>
        <p:spPr>
          <a:xfrm>
            <a:off x="457201" y="1600202"/>
            <a:ext cx="4047067" cy="4525963"/>
          </a:xfrm>
          <a:prstGeom prst="rect">
            <a:avLst/>
          </a:prstGeom>
        </p:spPr>
        <p:txBody>
          <a:bodyPr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2"/>
            <a:ext cx="4047067" cy="4525963"/>
          </a:xfrm>
          <a:prstGeom prst="rect">
            <a:avLst/>
          </a:prstGeom>
        </p:spPr>
        <p:txBody>
          <a:bodyPr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6143118"/>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a:prstGeom prst="rect">
            <a:avLst/>
          </a:prstGeom>
        </p:spPr>
        <p:txBody>
          <a:bodyPr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75196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lIns="91436" tIns="45718" rIns="91436" bIns="45718"/>
          <a:lstStyle/>
          <a:p>
            <a:r>
              <a:rPr lang="fr-FR"/>
              <a:t>Modifiez le style du titre</a:t>
            </a:r>
            <a:endParaRPr lang="en-US"/>
          </a:p>
        </p:txBody>
      </p:sp>
      <p:sp>
        <p:nvSpPr>
          <p:cNvPr id="3" name="Espace réservé du contenu 2"/>
          <p:cNvSpPr>
            <a:spLocks noGrp="1"/>
          </p:cNvSpPr>
          <p:nvPr>
            <p:ph idx="1"/>
          </p:nvPr>
        </p:nvSpPr>
        <p:spPr>
          <a:xfrm>
            <a:off x="457200" y="1600202"/>
            <a:ext cx="8229600" cy="4525963"/>
          </a:xfrm>
          <a:prstGeom prst="rect">
            <a:avLst/>
          </a:prstGeom>
        </p:spPr>
        <p:txBody>
          <a:bodyPr lIns="91436" tIns="45718" rIns="91436" bIns="45718"/>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DD6C0BA3-1282-414A-AF66-AC6D48321542}"/>
              </a:ext>
            </a:extLst>
          </p:cNvPr>
          <p:cNvSpPr>
            <a:spLocks noGrp="1"/>
          </p:cNvSpPr>
          <p:nvPr>
            <p:ph type="dt" sz="half" idx="10"/>
          </p:nvPr>
        </p:nvSpPr>
        <p:spPr>
          <a:xfrm>
            <a:off x="457200" y="6356350"/>
            <a:ext cx="2133600" cy="366713"/>
          </a:xfrm>
          <a:prstGeom prst="rect">
            <a:avLst/>
          </a:prstGeom>
        </p:spPr>
        <p:txBody>
          <a:bodyPr vert="horz" wrap="square" lIns="91436" tIns="45718" rIns="91436" bIns="45718" numCol="1" anchor="t" anchorCtr="0" compatLnSpc="1">
            <a:prstTxWarp prst="textNoShape">
              <a:avLst/>
            </a:prstTxWarp>
          </a:bodyPr>
          <a:lstStyle>
            <a:lvl1pPr algn="ctr">
              <a:defRPr>
                <a:latin typeface="Times" pitchFamily="-84" charset="0"/>
              </a:defRPr>
            </a:lvl1pPr>
          </a:lstStyle>
          <a:p>
            <a:pPr>
              <a:defRPr/>
            </a:pPr>
            <a:fld id="{185BAF45-EAA1-4031-9884-E82EC54D3BE1}" type="datetimeFigureOut">
              <a:rPr lang="en-US"/>
              <a:pPr>
                <a:defRPr/>
              </a:pPr>
              <a:t>10/29/2020</a:t>
            </a:fld>
            <a:endParaRPr lang="en-US"/>
          </a:p>
        </p:txBody>
      </p:sp>
      <p:sp>
        <p:nvSpPr>
          <p:cNvPr id="5" name="Espace réservé du pied de page 4">
            <a:extLst>
              <a:ext uri="{FF2B5EF4-FFF2-40B4-BE49-F238E27FC236}">
                <a16:creationId xmlns:a16="http://schemas.microsoft.com/office/drawing/2014/main" id="{FFB22EBC-7047-4073-A4A7-534B90DC371A}"/>
              </a:ext>
            </a:extLst>
          </p:cNvPr>
          <p:cNvSpPr>
            <a:spLocks noGrp="1"/>
          </p:cNvSpPr>
          <p:nvPr>
            <p:ph type="ftr" sz="quarter" idx="11"/>
          </p:nvPr>
        </p:nvSpPr>
        <p:spPr>
          <a:xfrm>
            <a:off x="3124200" y="6356350"/>
            <a:ext cx="2895600" cy="366713"/>
          </a:xfrm>
          <a:prstGeom prst="rect">
            <a:avLst/>
          </a:prstGeom>
        </p:spPr>
        <p:txBody>
          <a:bodyPr lIns="91436" tIns="45718" rIns="91436" bIns="45718"/>
          <a:lstStyle>
            <a:lvl1pPr algn="ctr">
              <a:defRPr>
                <a:latin typeface="Times" pitchFamily="18" charset="0"/>
                <a:ea typeface="MS PGothic" pitchFamily="34" charset="-128"/>
                <a:cs typeface="+mn-cs"/>
              </a:defRPr>
            </a:lvl1pPr>
          </a:lstStyle>
          <a:p>
            <a:pPr>
              <a:defRPr/>
            </a:pPr>
            <a:endParaRPr lang="en-US"/>
          </a:p>
        </p:txBody>
      </p:sp>
      <p:sp>
        <p:nvSpPr>
          <p:cNvPr id="6" name="Espace réservé du numéro de diapositive 5">
            <a:extLst>
              <a:ext uri="{FF2B5EF4-FFF2-40B4-BE49-F238E27FC236}">
                <a16:creationId xmlns:a16="http://schemas.microsoft.com/office/drawing/2014/main" id="{CC7EAC8F-DFB2-4186-A78D-0275194D5FC2}"/>
              </a:ext>
            </a:extLst>
          </p:cNvPr>
          <p:cNvSpPr>
            <a:spLocks noGrp="1"/>
          </p:cNvSpPr>
          <p:nvPr>
            <p:ph type="sldNum" sz="quarter" idx="12"/>
          </p:nvPr>
        </p:nvSpPr>
        <p:spPr>
          <a:xfrm>
            <a:off x="6553200" y="6356350"/>
            <a:ext cx="2133600" cy="366713"/>
          </a:xfrm>
          <a:prstGeom prst="rect">
            <a:avLst/>
          </a:prstGeom>
        </p:spPr>
        <p:txBody>
          <a:bodyPr vert="horz" wrap="square" lIns="91436" tIns="45718" rIns="91436" bIns="45718" numCol="1" anchor="t" anchorCtr="0" compatLnSpc="1">
            <a:prstTxWarp prst="textNoShape">
              <a:avLst/>
            </a:prstTxWarp>
          </a:bodyPr>
          <a:lstStyle>
            <a:lvl1pPr algn="ctr">
              <a:defRPr/>
            </a:lvl1pPr>
          </a:lstStyle>
          <a:p>
            <a:pPr>
              <a:defRPr/>
            </a:pPr>
            <a:fld id="{62CA344E-1729-4538-B0CD-F1DFBE3E8850}" type="slidenum">
              <a:rPr lang="en-US" altLang="en-US"/>
              <a:pPr>
                <a:defRPr/>
              </a:pPr>
              <a:t>‹#›</a:t>
            </a:fld>
            <a:endParaRPr lang="en-US" altLang="en-US"/>
          </a:p>
        </p:txBody>
      </p:sp>
    </p:spTree>
    <p:extLst>
      <p:ext uri="{BB962C8B-B14F-4D97-AF65-F5344CB8AC3E}">
        <p14:creationId xmlns:p14="http://schemas.microsoft.com/office/powerpoint/2010/main" val="16198048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v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F19A43-BFC2-4422-86CD-F31D77CCB13E}"/>
              </a:ext>
            </a:extLst>
          </p:cNvPr>
          <p:cNvSpPr txBox="1"/>
          <p:nvPr userDrawn="1"/>
        </p:nvSpPr>
        <p:spPr>
          <a:xfrm>
            <a:off x="439738" y="6200775"/>
            <a:ext cx="5351462" cy="387350"/>
          </a:xfrm>
          <a:prstGeom prst="rect">
            <a:avLst/>
          </a:prstGeom>
          <a:noFill/>
        </p:spPr>
        <p:txBody>
          <a:bodyPr wrap="none" lIns="0" tIns="0" rIns="0" bIns="0"/>
          <a:lstStyle/>
          <a:p>
            <a:pPr>
              <a:lnSpc>
                <a:spcPts val="2000"/>
              </a:lnSpc>
              <a:defRPr/>
            </a:pPr>
            <a:r>
              <a:rPr lang="en-GB" spc="-30" dirty="0">
                <a:solidFill>
                  <a:schemeClr val="tx2"/>
                </a:solidFill>
                <a:latin typeface="+mn-lt"/>
              </a:rPr>
              <a:t>Trusted evidence. Informed decisions. </a:t>
            </a:r>
            <a:r>
              <a:rPr lang="en-GB" spc="-30" dirty="0">
                <a:solidFill>
                  <a:schemeClr val="bg2"/>
                </a:solidFill>
                <a:latin typeface="+mn-lt"/>
              </a:rPr>
              <a:t>Better health.</a:t>
            </a:r>
          </a:p>
        </p:txBody>
      </p:sp>
      <p:pic>
        <p:nvPicPr>
          <p:cNvPr id="5" name="Picture 7">
            <a:extLst>
              <a:ext uri="{FF2B5EF4-FFF2-40B4-BE49-F238E27FC236}">
                <a16:creationId xmlns:a16="http://schemas.microsoft.com/office/drawing/2014/main" id="{E353EA7B-01C9-4385-9EF5-DD35348D6C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19713" y="0"/>
            <a:ext cx="3044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C76A169-9F53-44FE-BED8-C089733A1CDF}"/>
              </a:ext>
            </a:extLst>
          </p:cNvPr>
          <p:cNvSpPr/>
          <p:nvPr userDrawn="1"/>
        </p:nvSpPr>
        <p:spPr>
          <a:xfrm rot="18932974">
            <a:off x="6434138" y="5837238"/>
            <a:ext cx="495300" cy="493712"/>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descr="https://photos-2.dropbox.com/t/2/AACesfPJnUhce10m-4Hm9xSJt-rnzNLCnlYE85YHTQd-lA/12/313419930/jpeg/32x32/3/1455825600/0/2/Cochrane_Neonatal_RGB.jpg/EJOI15UDGHQgAigC/KKMK7g9QgZFUqemfDbFZBiiepBM1oiuo3qJXoH69Byk?size_mode=5&amp;size=32x32">
            <a:extLst>
              <a:ext uri="{FF2B5EF4-FFF2-40B4-BE49-F238E27FC236}">
                <a16:creationId xmlns:a16="http://schemas.microsoft.com/office/drawing/2014/main" id="{BE7D4F94-0CA4-4BC0-B1A5-F14C7063903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2925" y="425450"/>
            <a:ext cx="26098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9738" y="2123458"/>
            <a:ext cx="4464000" cy="1080775"/>
          </a:xfrm>
        </p:spPr>
        <p:txBody>
          <a:bodyPr/>
          <a:lstStyle>
            <a:lvl1pPr algn="l">
              <a:lnSpc>
                <a:spcPts val="3800"/>
              </a:lnSpc>
              <a:defRPr sz="4000"/>
            </a:lvl1pPr>
          </a:lstStyle>
          <a:p>
            <a:r>
              <a:rPr lang="en-US" dirty="0"/>
              <a:t>Click to edit Master title style</a:t>
            </a:r>
            <a:endParaRPr lang="en-GB" dirty="0"/>
          </a:p>
        </p:txBody>
      </p:sp>
      <p:sp>
        <p:nvSpPr>
          <p:cNvPr id="3" name="Subtitle 2"/>
          <p:cNvSpPr>
            <a:spLocks noGrp="1"/>
          </p:cNvSpPr>
          <p:nvPr>
            <p:ph type="subTitle" idx="1"/>
          </p:nvPr>
        </p:nvSpPr>
        <p:spPr>
          <a:xfrm>
            <a:off x="439738" y="3439800"/>
            <a:ext cx="4464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15294650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0603968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30325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8116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able Titl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B5B8CFC-D8C7-405D-B5B7-988A04FE96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25" y="138113"/>
            <a:ext cx="1781175" cy="63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9738" y="1202400"/>
            <a:ext cx="6120000" cy="460800"/>
          </a:xfrm>
        </p:spPr>
        <p:txBody>
          <a:bodyPr anchor="t"/>
          <a:lstStyle>
            <a:lvl1pPr>
              <a:defRPr sz="2000"/>
            </a:lvl1pPr>
          </a:lstStyle>
          <a:p>
            <a:r>
              <a:rPr lang="en-US" dirty="0"/>
              <a:t>Click to edit Master title style</a:t>
            </a:r>
            <a:endParaRPr lang="en-GB" dirty="0"/>
          </a:p>
        </p:txBody>
      </p:sp>
      <p:sp>
        <p:nvSpPr>
          <p:cNvPr id="8" name="Text Placeholder 5"/>
          <p:cNvSpPr>
            <a:spLocks noGrp="1"/>
          </p:cNvSpPr>
          <p:nvPr>
            <p:ph type="body" sz="quarter" idx="11"/>
          </p:nvPr>
        </p:nvSpPr>
        <p:spPr>
          <a:xfrm>
            <a:off x="439739" y="6162813"/>
            <a:ext cx="6176962" cy="374651"/>
          </a:xfrm>
        </p:spPr>
        <p:txBody>
          <a:bodyPr/>
          <a:lstStyle>
            <a:lvl1pPr>
              <a:spcBef>
                <a:spcPts val="0"/>
              </a:spcBef>
              <a:defRPr sz="1400"/>
            </a:lvl1pPr>
          </a:lstStyle>
          <a:p>
            <a:pPr lvl="0"/>
            <a:r>
              <a:rPr lang="en-US"/>
              <a:t>Click to edit Master text styles</a:t>
            </a:r>
          </a:p>
        </p:txBody>
      </p:sp>
    </p:spTree>
    <p:extLst>
      <p:ext uri="{BB962C8B-B14F-4D97-AF65-F5344CB8AC3E}">
        <p14:creationId xmlns:p14="http://schemas.microsoft.com/office/powerpoint/2010/main" val="8071514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6715427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2170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1_Table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2713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342924" indent="0" algn="ctr">
              <a:buNone/>
              <a:defRPr/>
            </a:lvl2pPr>
            <a:lvl3pPr marL="685849" indent="0" algn="ctr">
              <a:buNone/>
              <a:defRPr/>
            </a:lvl3pPr>
            <a:lvl4pPr marL="1028774" indent="0" algn="ctr">
              <a:buNone/>
              <a:defRPr/>
            </a:lvl4pPr>
            <a:lvl5pPr marL="1371698" indent="0" algn="ctr">
              <a:buNone/>
              <a:defRPr/>
            </a:lvl5pPr>
            <a:lvl6pPr marL="1714623" indent="0" algn="ctr">
              <a:buNone/>
              <a:defRPr/>
            </a:lvl6pPr>
            <a:lvl7pPr marL="2057547" indent="0" algn="ctr">
              <a:buNone/>
              <a:defRPr/>
            </a:lvl7pPr>
            <a:lvl8pPr marL="2400473" indent="0" algn="ctr">
              <a:buNone/>
              <a:defRPr/>
            </a:lvl8pPr>
            <a:lvl9pPr marL="2743397" indent="0" algn="ctr">
              <a:buNone/>
              <a:defRPr/>
            </a:lvl9pPr>
          </a:lstStyle>
          <a:p>
            <a:r>
              <a:rPr lang="en-US"/>
              <a:t>Click to edit Master subtitle style</a:t>
            </a:r>
          </a:p>
        </p:txBody>
      </p:sp>
    </p:spTree>
    <p:extLst>
      <p:ext uri="{BB962C8B-B14F-4D97-AF65-F5344CB8AC3E}">
        <p14:creationId xmlns:p14="http://schemas.microsoft.com/office/powerpoint/2010/main" val="5189849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3"/>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9280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3"/>
            <a:ext cx="77724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a:prstGeom prst="rect">
            <a:avLst/>
          </a:prstGeom>
        </p:spPr>
        <p:txBody>
          <a:bodyPr anchor="b"/>
          <a:lstStyle>
            <a:lvl1pPr marL="0" indent="0">
              <a:buNone/>
              <a:defRPr sz="1500"/>
            </a:lvl1pPr>
            <a:lvl2pPr marL="342924" indent="0">
              <a:buNone/>
              <a:defRPr sz="1350"/>
            </a:lvl2pPr>
            <a:lvl3pPr marL="685849" indent="0">
              <a:buNone/>
              <a:defRPr sz="1200"/>
            </a:lvl3pPr>
            <a:lvl4pPr marL="1028774" indent="0">
              <a:buNone/>
              <a:defRPr sz="1050"/>
            </a:lvl4pPr>
            <a:lvl5pPr marL="1371698" indent="0">
              <a:buNone/>
              <a:defRPr sz="1050"/>
            </a:lvl5pPr>
            <a:lvl6pPr marL="1714623" indent="0">
              <a:buNone/>
              <a:defRPr sz="1050"/>
            </a:lvl6pPr>
            <a:lvl7pPr marL="2057547" indent="0">
              <a:buNone/>
              <a:defRPr sz="1050"/>
            </a:lvl7pPr>
            <a:lvl8pPr marL="2400473" indent="0">
              <a:buNone/>
              <a:defRPr sz="1050"/>
            </a:lvl8pPr>
            <a:lvl9pPr marL="2743397" indent="0">
              <a:buNone/>
              <a:defRPr sz="1050"/>
            </a:lvl9pPr>
          </a:lstStyle>
          <a:p>
            <a:pPr lvl="0"/>
            <a:r>
              <a:rPr lang="en-US"/>
              <a:t>Click to edit Master text styles</a:t>
            </a:r>
          </a:p>
        </p:txBody>
      </p:sp>
    </p:spTree>
    <p:extLst>
      <p:ext uri="{BB962C8B-B14F-4D97-AF65-F5344CB8AC3E}">
        <p14:creationId xmlns:p14="http://schemas.microsoft.com/office/powerpoint/2010/main" val="16032940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3"/>
            <a:ext cx="4047067"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3"/>
            <a:ext cx="4047067"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98417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012" cy="639762"/>
          </a:xfrm>
          <a:prstGeom prst="rect">
            <a:avLst/>
          </a:prstGeom>
        </p:spPr>
        <p:txBody>
          <a:bodyPr anchor="b"/>
          <a:lstStyle>
            <a:lvl1pPr marL="0" indent="0">
              <a:buNone/>
              <a:defRPr sz="1800" b="1"/>
            </a:lvl1pPr>
            <a:lvl2pPr marL="342924" indent="0">
              <a:buNone/>
              <a:defRPr sz="1500" b="1"/>
            </a:lvl2pPr>
            <a:lvl3pPr marL="685849" indent="0">
              <a:buNone/>
              <a:defRPr sz="1350" b="1"/>
            </a:lvl3pPr>
            <a:lvl4pPr marL="1028774" indent="0">
              <a:buNone/>
              <a:defRPr sz="1200" b="1"/>
            </a:lvl4pPr>
            <a:lvl5pPr marL="1371698" indent="0">
              <a:buNone/>
              <a:defRPr sz="1200" b="1"/>
            </a:lvl5pPr>
            <a:lvl6pPr marL="1714623" indent="0">
              <a:buNone/>
              <a:defRPr sz="1200" b="1"/>
            </a:lvl6pPr>
            <a:lvl7pPr marL="2057547" indent="0">
              <a:buNone/>
              <a:defRPr sz="1200" b="1"/>
            </a:lvl7pPr>
            <a:lvl8pPr marL="2400473" indent="0">
              <a:buNone/>
              <a:defRPr sz="1200" b="1"/>
            </a:lvl8pPr>
            <a:lvl9pPr marL="2743397"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2174875"/>
            <a:ext cx="4040012"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a:prstGeom prst="rect">
            <a:avLst/>
          </a:prstGeom>
        </p:spPr>
        <p:txBody>
          <a:bodyPr anchor="b"/>
          <a:lstStyle>
            <a:lvl1pPr marL="0" indent="0">
              <a:buNone/>
              <a:defRPr sz="1800" b="1"/>
            </a:lvl1pPr>
            <a:lvl2pPr marL="342924" indent="0">
              <a:buNone/>
              <a:defRPr sz="1500" b="1"/>
            </a:lvl2pPr>
            <a:lvl3pPr marL="685849" indent="0">
              <a:buNone/>
              <a:defRPr sz="1350" b="1"/>
            </a:lvl3pPr>
            <a:lvl4pPr marL="1028774" indent="0">
              <a:buNone/>
              <a:defRPr sz="1200" b="1"/>
            </a:lvl4pPr>
            <a:lvl5pPr marL="1371698" indent="0">
              <a:buNone/>
              <a:defRPr sz="1200" b="1"/>
            </a:lvl5pPr>
            <a:lvl6pPr marL="1714623" indent="0">
              <a:buNone/>
              <a:defRPr sz="1200" b="1"/>
            </a:lvl6pPr>
            <a:lvl7pPr marL="2057547" indent="0">
              <a:buNone/>
              <a:defRPr sz="1200" b="1"/>
            </a:lvl7pPr>
            <a:lvl8pPr marL="2400473" indent="0">
              <a:buNone/>
              <a:defRPr sz="1200" b="1"/>
            </a:lvl8pPr>
            <a:lvl9pPr marL="274339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93027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30765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a:prstGeom prst="rect">
            <a:avLst/>
          </a:prstGeo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a:prstGeom prst="rect">
            <a:avLst/>
          </a:prstGeo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24512082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8101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489"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757" y="273053"/>
            <a:ext cx="5111044"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489" cy="4691063"/>
          </a:xfrm>
          <a:prstGeom prst="rect">
            <a:avLst/>
          </a:prstGeom>
        </p:spPr>
        <p:txBody>
          <a:bodyPr/>
          <a:lstStyle>
            <a:lvl1pPr marL="0" indent="0">
              <a:buNone/>
              <a:defRPr sz="1050"/>
            </a:lvl1pPr>
            <a:lvl2pPr marL="342924" indent="0">
              <a:buNone/>
              <a:defRPr sz="900"/>
            </a:lvl2pPr>
            <a:lvl3pPr marL="685849" indent="0">
              <a:buNone/>
              <a:defRPr sz="750"/>
            </a:lvl3pPr>
            <a:lvl4pPr marL="1028774" indent="0">
              <a:buNone/>
              <a:defRPr sz="675"/>
            </a:lvl4pPr>
            <a:lvl5pPr marL="1371698" indent="0">
              <a:buNone/>
              <a:defRPr sz="675"/>
            </a:lvl5pPr>
            <a:lvl6pPr marL="1714623" indent="0">
              <a:buNone/>
              <a:defRPr sz="675"/>
            </a:lvl6pPr>
            <a:lvl7pPr marL="2057547" indent="0">
              <a:buNone/>
              <a:defRPr sz="675"/>
            </a:lvl7pPr>
            <a:lvl8pPr marL="2400473" indent="0">
              <a:buNone/>
              <a:defRPr sz="675"/>
            </a:lvl8pPr>
            <a:lvl9pPr marL="2743397" indent="0">
              <a:buNone/>
              <a:defRPr sz="675"/>
            </a:lvl9pPr>
          </a:lstStyle>
          <a:p>
            <a:pPr lvl="0"/>
            <a:r>
              <a:rPr lang="en-US"/>
              <a:t>Click to edit Master text styles</a:t>
            </a:r>
          </a:p>
        </p:txBody>
      </p:sp>
    </p:spTree>
    <p:extLst>
      <p:ext uri="{BB962C8B-B14F-4D97-AF65-F5344CB8AC3E}">
        <p14:creationId xmlns:p14="http://schemas.microsoft.com/office/powerpoint/2010/main" val="27245447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a:prstGeom prst="rect">
            <a:avLst/>
          </a:prstGeom>
        </p:spPr>
        <p:txBody>
          <a:bodyPr/>
          <a:lstStyle>
            <a:lvl1pPr marL="0" indent="0">
              <a:buNone/>
              <a:defRPr sz="2400"/>
            </a:lvl1pPr>
            <a:lvl2pPr marL="342924" indent="0">
              <a:buNone/>
              <a:defRPr sz="2100"/>
            </a:lvl2pPr>
            <a:lvl3pPr marL="685849" indent="0">
              <a:buNone/>
              <a:defRPr sz="1800"/>
            </a:lvl3pPr>
            <a:lvl4pPr marL="1028774" indent="0">
              <a:buNone/>
              <a:defRPr sz="1500"/>
            </a:lvl4pPr>
            <a:lvl5pPr marL="1371698" indent="0">
              <a:buNone/>
              <a:defRPr sz="1500"/>
            </a:lvl5pPr>
            <a:lvl6pPr marL="1714623" indent="0">
              <a:buNone/>
              <a:defRPr sz="1500"/>
            </a:lvl6pPr>
            <a:lvl7pPr marL="2057547" indent="0">
              <a:buNone/>
              <a:defRPr sz="1500"/>
            </a:lvl7pPr>
            <a:lvl8pPr marL="2400473" indent="0">
              <a:buNone/>
              <a:defRPr sz="1500"/>
            </a:lvl8pPr>
            <a:lvl9pPr marL="2743397" indent="0">
              <a:buNone/>
              <a:defRPr sz="1500"/>
            </a:lvl9pPr>
          </a:lstStyle>
          <a:p>
            <a:pPr lvl="0"/>
            <a:endParaRPr lang="en-US" noProof="0" dirty="0"/>
          </a:p>
        </p:txBody>
      </p:sp>
      <p:sp>
        <p:nvSpPr>
          <p:cNvPr id="4" name="Text Placeholder 3"/>
          <p:cNvSpPr>
            <a:spLocks noGrp="1"/>
          </p:cNvSpPr>
          <p:nvPr>
            <p:ph type="body" sz="half" idx="2"/>
          </p:nvPr>
        </p:nvSpPr>
        <p:spPr>
          <a:xfrm>
            <a:off x="1792111" y="5367338"/>
            <a:ext cx="5486400" cy="804862"/>
          </a:xfrm>
          <a:prstGeom prst="rect">
            <a:avLst/>
          </a:prstGeom>
        </p:spPr>
        <p:txBody>
          <a:bodyPr/>
          <a:lstStyle>
            <a:lvl1pPr marL="0" indent="0">
              <a:buNone/>
              <a:defRPr sz="1050"/>
            </a:lvl1pPr>
            <a:lvl2pPr marL="342924" indent="0">
              <a:buNone/>
              <a:defRPr sz="900"/>
            </a:lvl2pPr>
            <a:lvl3pPr marL="685849" indent="0">
              <a:buNone/>
              <a:defRPr sz="750"/>
            </a:lvl3pPr>
            <a:lvl4pPr marL="1028774" indent="0">
              <a:buNone/>
              <a:defRPr sz="675"/>
            </a:lvl4pPr>
            <a:lvl5pPr marL="1371698" indent="0">
              <a:buNone/>
              <a:defRPr sz="675"/>
            </a:lvl5pPr>
            <a:lvl6pPr marL="1714623" indent="0">
              <a:buNone/>
              <a:defRPr sz="675"/>
            </a:lvl6pPr>
            <a:lvl7pPr marL="2057547" indent="0">
              <a:buNone/>
              <a:defRPr sz="675"/>
            </a:lvl7pPr>
            <a:lvl8pPr marL="2400473" indent="0">
              <a:buNone/>
              <a:defRPr sz="675"/>
            </a:lvl8pPr>
            <a:lvl9pPr marL="2743397" indent="0">
              <a:buNone/>
              <a:defRPr sz="675"/>
            </a:lvl9pPr>
          </a:lstStyle>
          <a:p>
            <a:pPr lvl="0"/>
            <a:r>
              <a:rPr lang="en-US"/>
              <a:t>Click to edit Master text styles</a:t>
            </a:r>
          </a:p>
        </p:txBody>
      </p:sp>
    </p:spTree>
    <p:extLst>
      <p:ext uri="{BB962C8B-B14F-4D97-AF65-F5344CB8AC3E}">
        <p14:creationId xmlns:p14="http://schemas.microsoft.com/office/powerpoint/2010/main" val="30583904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3"/>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53060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41"/>
            <a:ext cx="6036733"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39823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5785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457200" y="1600203"/>
            <a:ext cx="8229600" cy="4525963"/>
          </a:xfrm>
          <a:prstGeom prst="rect">
            <a:avLst/>
          </a:prstGeom>
        </p:spPr>
        <p:txBody>
          <a:bodyPr/>
          <a:lstStyle/>
          <a:p>
            <a:pPr lvl="0"/>
            <a:endParaRPr lang="en-US" noProof="0"/>
          </a:p>
        </p:txBody>
      </p:sp>
    </p:spTree>
    <p:extLst>
      <p:ext uri="{BB962C8B-B14F-4D97-AF65-F5344CB8AC3E}">
        <p14:creationId xmlns:p14="http://schemas.microsoft.com/office/powerpoint/2010/main" val="329280271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7"/>
            <a:ext cx="6858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79998855"/>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9356"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9356" y="1825624"/>
            <a:ext cx="78867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8861947"/>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711" y="1709743"/>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711" y="4589469"/>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27981458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a:prstGeom prst="rect">
            <a:avLst/>
          </a:prstGeo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a:prstGeom prst="rect">
            <a:avLst/>
          </a:prstGeo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71991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9356" y="365126"/>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9362" y="1825624"/>
            <a:ext cx="3874911"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55" y="1825624"/>
            <a:ext cx="3876323"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688331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356" y="365126"/>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358" y="1681163"/>
            <a:ext cx="386926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358" y="2505075"/>
            <a:ext cx="386926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856" y="1681163"/>
            <a:ext cx="38862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856" y="2505075"/>
            <a:ext cx="3886200"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1063540"/>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9356" y="365126"/>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7305899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662991"/>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356" y="457200"/>
            <a:ext cx="2949222"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612" y="987427"/>
            <a:ext cx="4628444"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356" y="2057402"/>
            <a:ext cx="2949222"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5208535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356" y="457200"/>
            <a:ext cx="2949222"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612" y="987427"/>
            <a:ext cx="4628444"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356" y="2057402"/>
            <a:ext cx="2949222"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9508319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9356" y="365126"/>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9356" y="1825624"/>
            <a:ext cx="78867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176912"/>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4751" y="365124"/>
            <a:ext cx="1971323"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9358" y="365124"/>
            <a:ext cx="5779911"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320581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29356" y="365126"/>
            <a:ext cx="7886700" cy="1325563"/>
          </a:xfrm>
          <a:prstGeom prst="rect">
            <a:avLst/>
          </a:prstGeom>
        </p:spPr>
        <p:txBody>
          <a:bodyPr/>
          <a:lstStyle/>
          <a:p>
            <a:r>
              <a:rPr lang="en-US"/>
              <a:t>Click to edit Master title style</a:t>
            </a:r>
          </a:p>
        </p:txBody>
      </p:sp>
      <p:sp>
        <p:nvSpPr>
          <p:cNvPr id="3" name="SmartArt Placeholder 2"/>
          <p:cNvSpPr>
            <a:spLocks noGrp="1"/>
          </p:cNvSpPr>
          <p:nvPr>
            <p:ph type="dgm" idx="1"/>
          </p:nvPr>
        </p:nvSpPr>
        <p:spPr>
          <a:xfrm>
            <a:off x="629356" y="1825624"/>
            <a:ext cx="7886700" cy="4351339"/>
          </a:xfrm>
          <a:prstGeom prst="rect">
            <a:avLst/>
          </a:prstGeom>
        </p:spPr>
        <p:txBody>
          <a:bodyPr/>
          <a:lstStyle/>
          <a:p>
            <a:pPr lvl="0"/>
            <a:endParaRPr lang="en-US" noProof="0"/>
          </a:p>
        </p:txBody>
      </p:sp>
    </p:spTree>
    <p:extLst>
      <p:ext uri="{BB962C8B-B14F-4D97-AF65-F5344CB8AC3E}">
        <p14:creationId xmlns:p14="http://schemas.microsoft.com/office/powerpoint/2010/main" val="239872683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29356" y="365126"/>
            <a:ext cx="7886700" cy="1325563"/>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629356" y="1825624"/>
            <a:ext cx="7886700" cy="4351339"/>
          </a:xfrm>
          <a:prstGeom prst="rect">
            <a:avLst/>
          </a:prstGeom>
        </p:spPr>
        <p:txBody>
          <a:bodyPr/>
          <a:lstStyle/>
          <a:p>
            <a:pPr lvl="0"/>
            <a:endParaRPr lang="en-US" noProof="0"/>
          </a:p>
        </p:txBody>
      </p:sp>
    </p:spTree>
    <p:extLst>
      <p:ext uri="{BB962C8B-B14F-4D97-AF65-F5344CB8AC3E}">
        <p14:creationId xmlns:p14="http://schemas.microsoft.com/office/powerpoint/2010/main" val="42212917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382482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a:prstGeom prst="rect">
            <a:avLst/>
          </a:prstGeo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a:prstGeom prst="rect">
            <a:avLst/>
          </a:prstGeo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a:prstGeom prst="rect">
            <a:avLst/>
          </a:prstGeo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a:prstGeom prst="rect">
            <a:avLst/>
          </a:prstGeo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25636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9356" y="365126"/>
            <a:ext cx="7886700" cy="1325563"/>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29362" y="1825624"/>
            <a:ext cx="3874911"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55" y="1825624"/>
            <a:ext cx="3876323"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3816180"/>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29356" y="365126"/>
            <a:ext cx="7886700" cy="1325563"/>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29362" y="1825624"/>
            <a:ext cx="3874911"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39755" y="1825626"/>
            <a:ext cx="3876323" cy="20986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39755" y="4076724"/>
            <a:ext cx="3876323" cy="21002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424928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65929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219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a:prstGeom prst="rect">
            <a:avLst/>
          </a:prstGeo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1"/>
            <a:ext cx="5111044" cy="5853113"/>
          </a:xfrm>
          <a:prstGeom prst="rect">
            <a:avLst/>
          </a:prstGeo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a:prstGeom prst="rect">
            <a:avLst/>
          </a:prstGeo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3619833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a:prstGeom prst="rect">
            <a:avLst/>
          </a:prstGeo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a:prstGeom prst="rect">
            <a:avLst/>
          </a:prstGeo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dirty="0"/>
          </a:p>
        </p:txBody>
      </p:sp>
      <p:sp>
        <p:nvSpPr>
          <p:cNvPr id="4" name="Text Placeholder 3"/>
          <p:cNvSpPr>
            <a:spLocks noGrp="1"/>
          </p:cNvSpPr>
          <p:nvPr>
            <p:ph type="body" sz="half" idx="2"/>
          </p:nvPr>
        </p:nvSpPr>
        <p:spPr>
          <a:xfrm>
            <a:off x="1792111" y="5367338"/>
            <a:ext cx="5486400" cy="804862"/>
          </a:xfrm>
          <a:prstGeom prst="rect">
            <a:avLst/>
          </a:prstGeo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1679682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765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729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8509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v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D29958-40FC-4354-A3F1-12F0F611DFA2}"/>
              </a:ext>
            </a:extLst>
          </p:cNvPr>
          <p:cNvSpPr txBox="1"/>
          <p:nvPr userDrawn="1"/>
        </p:nvSpPr>
        <p:spPr>
          <a:xfrm>
            <a:off x="439738" y="6200775"/>
            <a:ext cx="5351462" cy="387350"/>
          </a:xfrm>
          <a:prstGeom prst="rect">
            <a:avLst/>
          </a:prstGeom>
          <a:noFill/>
        </p:spPr>
        <p:txBody>
          <a:bodyPr wrap="none" lIns="0" tIns="0" rIns="0" bIns="0"/>
          <a:lstStyle/>
          <a:p>
            <a:pPr>
              <a:lnSpc>
                <a:spcPts val="2000"/>
              </a:lnSpc>
              <a:defRPr/>
            </a:pPr>
            <a:r>
              <a:rPr lang="en-GB" spc="-30" dirty="0">
                <a:solidFill>
                  <a:schemeClr val="tx2"/>
                </a:solidFill>
                <a:latin typeface="+mn-lt"/>
              </a:rPr>
              <a:t>Trusted evidence. Informed decisions. </a:t>
            </a:r>
            <a:r>
              <a:rPr lang="en-GB" spc="-30" dirty="0">
                <a:solidFill>
                  <a:schemeClr val="bg2"/>
                </a:solidFill>
                <a:latin typeface="+mn-lt"/>
              </a:rPr>
              <a:t>Better health.</a:t>
            </a:r>
          </a:p>
        </p:txBody>
      </p:sp>
      <p:pic>
        <p:nvPicPr>
          <p:cNvPr id="5" name="Picture 7">
            <a:extLst>
              <a:ext uri="{FF2B5EF4-FFF2-40B4-BE49-F238E27FC236}">
                <a16:creationId xmlns:a16="http://schemas.microsoft.com/office/drawing/2014/main" id="{9488157F-1265-4EA9-9D14-C3FC109D7E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19713" y="0"/>
            <a:ext cx="3044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46B186C-40ED-4DBA-891F-5307653DAAD1}"/>
              </a:ext>
            </a:extLst>
          </p:cNvPr>
          <p:cNvSpPr/>
          <p:nvPr userDrawn="1"/>
        </p:nvSpPr>
        <p:spPr>
          <a:xfrm rot="18932974">
            <a:off x="6434138" y="5837238"/>
            <a:ext cx="495300" cy="493712"/>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descr="https://photos-2.dropbox.com/t/2/AACesfPJnUhce10m-4Hm9xSJt-rnzNLCnlYE85YHTQd-lA/12/313419930/jpeg/32x32/3/1455825600/0/2/Cochrane_Neonatal_RGB.jpg/EJOI15UDGHQgAigC/KKMK7g9QgZFUqemfDbFZBiiepBM1oiuo3qJXoH69Byk?size_mode=5&amp;size=32x32">
            <a:extLst>
              <a:ext uri="{FF2B5EF4-FFF2-40B4-BE49-F238E27FC236}">
                <a16:creationId xmlns:a16="http://schemas.microsoft.com/office/drawing/2014/main" id="{A0F1A12C-7C41-4662-878E-332B0269CF8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2925" y="425450"/>
            <a:ext cx="26098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9738" y="2123458"/>
            <a:ext cx="4464000" cy="1080775"/>
          </a:xfrm>
        </p:spPr>
        <p:txBody>
          <a:bodyPr/>
          <a:lstStyle>
            <a:lvl1pPr algn="l">
              <a:lnSpc>
                <a:spcPts val="3800"/>
              </a:lnSpc>
              <a:defRPr sz="4000"/>
            </a:lvl1pPr>
          </a:lstStyle>
          <a:p>
            <a:r>
              <a:rPr lang="en-US" dirty="0"/>
              <a:t>Click to edit Master title style</a:t>
            </a:r>
            <a:endParaRPr lang="en-GB" dirty="0"/>
          </a:p>
        </p:txBody>
      </p:sp>
      <p:sp>
        <p:nvSpPr>
          <p:cNvPr id="3" name="Subtitle 2"/>
          <p:cNvSpPr>
            <a:spLocks noGrp="1"/>
          </p:cNvSpPr>
          <p:nvPr>
            <p:ph type="subTitle" idx="1"/>
          </p:nvPr>
        </p:nvSpPr>
        <p:spPr>
          <a:xfrm>
            <a:off x="439738" y="3439800"/>
            <a:ext cx="4464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129331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70086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495830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60366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able Titl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FF8848C-0F93-4C7A-8489-E4ADA13917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25" y="138113"/>
            <a:ext cx="1781175" cy="63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9738" y="1202400"/>
            <a:ext cx="6120000" cy="460800"/>
          </a:xfrm>
        </p:spPr>
        <p:txBody>
          <a:bodyPr anchor="t"/>
          <a:lstStyle>
            <a:lvl1pPr>
              <a:defRPr sz="2000"/>
            </a:lvl1pPr>
          </a:lstStyle>
          <a:p>
            <a:r>
              <a:rPr lang="en-US" dirty="0"/>
              <a:t>Click to edit Master title style</a:t>
            </a:r>
            <a:endParaRPr lang="en-GB" dirty="0"/>
          </a:p>
        </p:txBody>
      </p:sp>
      <p:sp>
        <p:nvSpPr>
          <p:cNvPr id="8" name="Text Placeholder 5"/>
          <p:cNvSpPr>
            <a:spLocks noGrp="1"/>
          </p:cNvSpPr>
          <p:nvPr>
            <p:ph type="body" sz="quarter" idx="11"/>
          </p:nvPr>
        </p:nvSpPr>
        <p:spPr>
          <a:xfrm>
            <a:off x="439739" y="6162813"/>
            <a:ext cx="6176962" cy="374651"/>
          </a:xfrm>
        </p:spPr>
        <p:txBody>
          <a:bodyPr/>
          <a:lstStyle>
            <a:lvl1pPr>
              <a:spcBef>
                <a:spcPts val="0"/>
              </a:spcBef>
              <a:defRPr sz="1400"/>
            </a:lvl1pPr>
          </a:lstStyle>
          <a:p>
            <a:pPr lvl="0"/>
            <a:r>
              <a:rPr lang="en-US"/>
              <a:t>Click to edit Master text styles</a:t>
            </a:r>
          </a:p>
        </p:txBody>
      </p:sp>
    </p:spTree>
    <p:extLst>
      <p:ext uri="{BB962C8B-B14F-4D97-AF65-F5344CB8AC3E}">
        <p14:creationId xmlns:p14="http://schemas.microsoft.com/office/powerpoint/2010/main" val="24196136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378158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145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able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862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v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1436EB-A9FB-4F60-ADD6-473162FF4474}"/>
              </a:ext>
            </a:extLst>
          </p:cNvPr>
          <p:cNvSpPr txBox="1"/>
          <p:nvPr userDrawn="1"/>
        </p:nvSpPr>
        <p:spPr>
          <a:xfrm>
            <a:off x="439738" y="6200775"/>
            <a:ext cx="5351462" cy="387350"/>
          </a:xfrm>
          <a:prstGeom prst="rect">
            <a:avLst/>
          </a:prstGeom>
          <a:noFill/>
        </p:spPr>
        <p:txBody>
          <a:bodyPr wrap="none" lIns="0" tIns="0" rIns="0" bIns="0"/>
          <a:lstStyle>
            <a:lvl1pPr>
              <a:defRPr sz="2400">
                <a:solidFill>
                  <a:schemeClr val="bg1"/>
                </a:solidFill>
                <a:latin typeface="Times" panose="02020603050405020304" pitchFamily="18" charset="0"/>
                <a:ea typeface="MS PGothic" panose="020B0600070205080204" pitchFamily="34" charset="-128"/>
              </a:defRPr>
            </a:lvl1pPr>
            <a:lvl2pPr marL="742950" indent="-285750">
              <a:defRPr sz="2400">
                <a:solidFill>
                  <a:schemeClr val="bg1"/>
                </a:solidFill>
                <a:latin typeface="Times" panose="02020603050405020304" pitchFamily="18" charset="0"/>
                <a:ea typeface="MS PGothic" panose="020B0600070205080204" pitchFamily="34" charset="-128"/>
              </a:defRPr>
            </a:lvl2pPr>
            <a:lvl3pPr marL="1143000" indent="-228600">
              <a:defRPr sz="2400">
                <a:solidFill>
                  <a:schemeClr val="bg1"/>
                </a:solidFill>
                <a:latin typeface="Times" panose="02020603050405020304" pitchFamily="18" charset="0"/>
                <a:ea typeface="MS PGothic" panose="020B0600070205080204" pitchFamily="34" charset="-128"/>
              </a:defRPr>
            </a:lvl3pPr>
            <a:lvl4pPr marL="1600200" indent="-228600">
              <a:defRPr sz="2400">
                <a:solidFill>
                  <a:schemeClr val="bg1"/>
                </a:solidFill>
                <a:latin typeface="Times" panose="02020603050405020304" pitchFamily="18" charset="0"/>
                <a:ea typeface="MS PGothic" panose="020B0600070205080204" pitchFamily="34" charset="-128"/>
              </a:defRPr>
            </a:lvl4pPr>
            <a:lvl5pPr marL="2057400" indent="-228600">
              <a:defRPr sz="24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panose="02020603050405020304" pitchFamily="18" charset="0"/>
                <a:ea typeface="MS PGothic" panose="020B0600070205080204" pitchFamily="34" charset="-128"/>
              </a:defRPr>
            </a:lvl9pPr>
          </a:lstStyle>
          <a:p>
            <a:pPr>
              <a:lnSpc>
                <a:spcPts val="2000"/>
              </a:lnSpc>
              <a:defRPr/>
            </a:pPr>
            <a:r>
              <a:rPr lang="en-GB" altLang="en-US" sz="2000">
                <a:solidFill>
                  <a:schemeClr val="tx2"/>
                </a:solidFill>
                <a:latin typeface="Source Sans Pro SemiBold" panose="020B0603030403020204" pitchFamily="34" charset="0"/>
              </a:rPr>
              <a:t>Trusted evidence. Informed decisions. </a:t>
            </a:r>
            <a:r>
              <a:rPr lang="en-GB" altLang="en-US" sz="2000">
                <a:solidFill>
                  <a:schemeClr val="bg2"/>
                </a:solidFill>
                <a:latin typeface="Source Sans Pro SemiBold" panose="020B0603030403020204" pitchFamily="34" charset="0"/>
              </a:rPr>
              <a:t>Better health</a:t>
            </a:r>
            <a:r>
              <a:rPr lang="en-GB" altLang="en-US">
                <a:solidFill>
                  <a:schemeClr val="bg2"/>
                </a:solidFill>
                <a:latin typeface="Source Sans Pro SemiBold" panose="020B0603030403020204" pitchFamily="34" charset="0"/>
              </a:rPr>
              <a:t>.</a:t>
            </a:r>
          </a:p>
        </p:txBody>
      </p:sp>
      <p:pic>
        <p:nvPicPr>
          <p:cNvPr id="5" name="Picture 7">
            <a:extLst>
              <a:ext uri="{FF2B5EF4-FFF2-40B4-BE49-F238E27FC236}">
                <a16:creationId xmlns:a16="http://schemas.microsoft.com/office/drawing/2014/main" id="{AA4F6BBA-641E-4C10-B3FC-329B3854D72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19713" y="0"/>
            <a:ext cx="3044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7852809-77E9-4457-A727-F6BDD98AA53B}"/>
              </a:ext>
            </a:extLst>
          </p:cNvPr>
          <p:cNvSpPr/>
          <p:nvPr userDrawn="1"/>
        </p:nvSpPr>
        <p:spPr>
          <a:xfrm rot="18932974">
            <a:off x="6434138" y="5837238"/>
            <a:ext cx="495300" cy="493712"/>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bg1"/>
                </a:solidFill>
                <a:latin typeface="Times" panose="02020603050405020304" pitchFamily="18" charset="0"/>
                <a:ea typeface="MS PGothic" panose="020B0600070205080204" pitchFamily="34" charset="-128"/>
              </a:defRPr>
            </a:lvl1pPr>
            <a:lvl2pPr marL="742950" indent="-285750">
              <a:defRPr sz="2400">
                <a:solidFill>
                  <a:schemeClr val="bg1"/>
                </a:solidFill>
                <a:latin typeface="Times" panose="02020603050405020304" pitchFamily="18" charset="0"/>
                <a:ea typeface="MS PGothic" panose="020B0600070205080204" pitchFamily="34" charset="-128"/>
              </a:defRPr>
            </a:lvl2pPr>
            <a:lvl3pPr marL="1143000" indent="-228600">
              <a:defRPr sz="2400">
                <a:solidFill>
                  <a:schemeClr val="bg1"/>
                </a:solidFill>
                <a:latin typeface="Times" panose="02020603050405020304" pitchFamily="18" charset="0"/>
                <a:ea typeface="MS PGothic" panose="020B0600070205080204" pitchFamily="34" charset="-128"/>
              </a:defRPr>
            </a:lvl3pPr>
            <a:lvl4pPr marL="1600200" indent="-228600">
              <a:defRPr sz="2400">
                <a:solidFill>
                  <a:schemeClr val="bg1"/>
                </a:solidFill>
                <a:latin typeface="Times" panose="02020603050405020304" pitchFamily="18" charset="0"/>
                <a:ea typeface="MS PGothic" panose="020B0600070205080204" pitchFamily="34" charset="-128"/>
              </a:defRPr>
            </a:lvl4pPr>
            <a:lvl5pPr marL="2057400" indent="-228600">
              <a:defRPr sz="24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Times" panose="02020603050405020304" pitchFamily="18" charset="0"/>
                <a:ea typeface="MS PGothic" panose="020B0600070205080204" pitchFamily="34" charset="-128"/>
              </a:defRPr>
            </a:lvl9pPr>
          </a:lstStyle>
          <a:p>
            <a:pPr algn="ctr">
              <a:defRPr/>
            </a:pPr>
            <a:endParaRPr lang="en-US" altLang="en-US">
              <a:solidFill>
                <a:srgbClr val="FFFFFF"/>
              </a:solidFill>
              <a:latin typeface="Source Sans Pro SemiBold" panose="020B0603030403020204" pitchFamily="34" charset="0"/>
            </a:endParaRPr>
          </a:p>
        </p:txBody>
      </p:sp>
      <p:pic>
        <p:nvPicPr>
          <p:cNvPr id="7" name="Picture 2">
            <a:extLst>
              <a:ext uri="{FF2B5EF4-FFF2-40B4-BE49-F238E27FC236}">
                <a16:creationId xmlns:a16="http://schemas.microsoft.com/office/drawing/2014/main" id="{9D132C38-A3BD-49E4-B78F-9A439CC259A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2925" y="425450"/>
            <a:ext cx="26098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9738" y="2123472"/>
            <a:ext cx="4464000" cy="1080775"/>
          </a:xfrm>
        </p:spPr>
        <p:txBody>
          <a:bodyPr/>
          <a:lstStyle>
            <a:lvl1pPr algn="l">
              <a:lnSpc>
                <a:spcPts val="3800"/>
              </a:lnSpc>
              <a:defRPr sz="4000"/>
            </a:lvl1pPr>
          </a:lstStyle>
          <a:p>
            <a:r>
              <a:rPr lang="en-US" dirty="0"/>
              <a:t>Click to edit Master title style</a:t>
            </a:r>
            <a:endParaRPr lang="en-GB" dirty="0"/>
          </a:p>
        </p:txBody>
      </p:sp>
      <p:sp>
        <p:nvSpPr>
          <p:cNvPr id="3" name="Subtitle 2"/>
          <p:cNvSpPr>
            <a:spLocks noGrp="1"/>
          </p:cNvSpPr>
          <p:nvPr>
            <p:ph type="subTitle" idx="1"/>
          </p:nvPr>
        </p:nvSpPr>
        <p:spPr>
          <a:xfrm>
            <a:off x="439738" y="3439800"/>
            <a:ext cx="4464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387027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8867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55067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able Titl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6767619-8470-409E-A966-343E85168B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25" y="138113"/>
            <a:ext cx="1781175" cy="63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9738" y="1202400"/>
            <a:ext cx="6120000" cy="460800"/>
          </a:xfrm>
        </p:spPr>
        <p:txBody>
          <a:bodyPr anchor="t"/>
          <a:lstStyle>
            <a:lvl1pPr>
              <a:defRPr sz="2000"/>
            </a:lvl1pPr>
          </a:lstStyle>
          <a:p>
            <a:r>
              <a:rPr lang="en-US" dirty="0"/>
              <a:t>Click to edit Master title style</a:t>
            </a:r>
            <a:endParaRPr lang="en-GB" dirty="0"/>
          </a:p>
        </p:txBody>
      </p:sp>
      <p:sp>
        <p:nvSpPr>
          <p:cNvPr id="8" name="Text Placeholder 5"/>
          <p:cNvSpPr>
            <a:spLocks noGrp="1"/>
          </p:cNvSpPr>
          <p:nvPr>
            <p:ph type="body" sz="quarter" idx="11"/>
          </p:nvPr>
        </p:nvSpPr>
        <p:spPr>
          <a:xfrm>
            <a:off x="439739" y="6162827"/>
            <a:ext cx="6176962" cy="374651"/>
          </a:xfrm>
        </p:spPr>
        <p:txBody>
          <a:bodyPr/>
          <a:lstStyle>
            <a:lvl1pPr>
              <a:spcBef>
                <a:spcPts val="0"/>
              </a:spcBef>
              <a:defRPr sz="1400"/>
            </a:lvl1pPr>
          </a:lstStyle>
          <a:p>
            <a:pPr lvl="0"/>
            <a:r>
              <a:rPr lang="en-US"/>
              <a:t>Click to edit Master text styles</a:t>
            </a:r>
          </a:p>
        </p:txBody>
      </p:sp>
    </p:spTree>
    <p:extLst>
      <p:ext uri="{BB962C8B-B14F-4D97-AF65-F5344CB8AC3E}">
        <p14:creationId xmlns:p14="http://schemas.microsoft.com/office/powerpoint/2010/main" val="2593787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180930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able Titl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347E16D-0017-4A83-80A1-A15312A9AB4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25" y="138113"/>
            <a:ext cx="1781175" cy="63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9738" y="1202400"/>
            <a:ext cx="6120000" cy="460800"/>
          </a:xfrm>
        </p:spPr>
        <p:txBody>
          <a:bodyPr anchor="t"/>
          <a:lstStyle>
            <a:lvl1pPr>
              <a:defRPr sz="2000"/>
            </a:lvl1pPr>
          </a:lstStyle>
          <a:p>
            <a:r>
              <a:rPr lang="en-US" dirty="0"/>
              <a:t>Click to edit Master title style</a:t>
            </a:r>
            <a:endParaRPr lang="en-GB" dirty="0"/>
          </a:p>
        </p:txBody>
      </p:sp>
      <p:sp>
        <p:nvSpPr>
          <p:cNvPr id="8" name="Text Placeholder 5"/>
          <p:cNvSpPr>
            <a:spLocks noGrp="1"/>
          </p:cNvSpPr>
          <p:nvPr>
            <p:ph type="body" sz="quarter" idx="11"/>
          </p:nvPr>
        </p:nvSpPr>
        <p:spPr>
          <a:xfrm>
            <a:off x="439739" y="6162827"/>
            <a:ext cx="6176962" cy="374651"/>
          </a:xfrm>
        </p:spPr>
        <p:txBody>
          <a:bodyPr/>
          <a:lstStyle>
            <a:lvl1pPr>
              <a:spcBef>
                <a:spcPts val="0"/>
              </a:spcBef>
              <a:defRPr sz="1400"/>
            </a:lvl1pPr>
          </a:lstStyle>
          <a:p>
            <a:pPr lvl="0"/>
            <a:r>
              <a:rPr lang="en-US"/>
              <a:t>Click to edit Master text styles</a:t>
            </a:r>
          </a:p>
        </p:txBody>
      </p:sp>
    </p:spTree>
    <p:extLst>
      <p:ext uri="{BB962C8B-B14F-4D97-AF65-F5344CB8AC3E}">
        <p14:creationId xmlns:p14="http://schemas.microsoft.com/office/powerpoint/2010/main" val="929445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89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able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05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v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B1CD13-C921-447E-BEEB-0ABA35F6BD5C}"/>
              </a:ext>
            </a:extLst>
          </p:cNvPr>
          <p:cNvSpPr txBox="1"/>
          <p:nvPr userDrawn="1"/>
        </p:nvSpPr>
        <p:spPr>
          <a:xfrm>
            <a:off x="439738" y="6200775"/>
            <a:ext cx="5351462" cy="387350"/>
          </a:xfrm>
          <a:prstGeom prst="rect">
            <a:avLst/>
          </a:prstGeom>
          <a:noFill/>
        </p:spPr>
        <p:txBody>
          <a:bodyPr wrap="none" lIns="0" tIns="0" rIns="0" bIns="0"/>
          <a:lstStyle/>
          <a:p>
            <a:pPr>
              <a:lnSpc>
                <a:spcPts val="2000"/>
              </a:lnSpc>
              <a:defRPr/>
            </a:pPr>
            <a:r>
              <a:rPr lang="en-GB" spc="-30" dirty="0">
                <a:solidFill>
                  <a:schemeClr val="tx2"/>
                </a:solidFill>
                <a:latin typeface="+mn-lt"/>
              </a:rPr>
              <a:t>Trusted evidence. Informed decisions. </a:t>
            </a:r>
            <a:r>
              <a:rPr lang="en-GB" spc="-30" dirty="0">
                <a:solidFill>
                  <a:schemeClr val="bg2"/>
                </a:solidFill>
                <a:latin typeface="+mn-lt"/>
              </a:rPr>
              <a:t>Better health.</a:t>
            </a:r>
          </a:p>
        </p:txBody>
      </p:sp>
      <p:pic>
        <p:nvPicPr>
          <p:cNvPr id="5" name="Picture 7">
            <a:extLst>
              <a:ext uri="{FF2B5EF4-FFF2-40B4-BE49-F238E27FC236}">
                <a16:creationId xmlns:a16="http://schemas.microsoft.com/office/drawing/2014/main" id="{0792FB6A-43F2-4B94-80CD-B78BEDA42D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19713" y="0"/>
            <a:ext cx="3044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4E0624E-DC27-4D66-AC55-597477106B0A}"/>
              </a:ext>
            </a:extLst>
          </p:cNvPr>
          <p:cNvSpPr/>
          <p:nvPr userDrawn="1"/>
        </p:nvSpPr>
        <p:spPr>
          <a:xfrm rot="18932974">
            <a:off x="6434138" y="5837238"/>
            <a:ext cx="495300" cy="493712"/>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descr="https://photos-2.dropbox.com/t/2/AACesfPJnUhce10m-4Hm9xSJt-rnzNLCnlYE85YHTQd-lA/12/313419930/jpeg/32x32/3/1455825600/0/2/Cochrane_Neonatal_RGB.jpg/EJOI15UDGHQgAigC/KKMK7g9QgZFUqemfDbFZBiiepBM1oiuo3qJXoH69Byk?size_mode=5&amp;size=32x32">
            <a:extLst>
              <a:ext uri="{FF2B5EF4-FFF2-40B4-BE49-F238E27FC236}">
                <a16:creationId xmlns:a16="http://schemas.microsoft.com/office/drawing/2014/main" id="{31B87063-8608-4C7E-A5CA-35F6F22C5AF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2925" y="425450"/>
            <a:ext cx="26098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9738" y="2123458"/>
            <a:ext cx="4464000" cy="1080775"/>
          </a:xfrm>
        </p:spPr>
        <p:txBody>
          <a:bodyPr/>
          <a:lstStyle>
            <a:lvl1pPr algn="l">
              <a:lnSpc>
                <a:spcPts val="3800"/>
              </a:lnSpc>
              <a:defRPr sz="4000"/>
            </a:lvl1pPr>
          </a:lstStyle>
          <a:p>
            <a:r>
              <a:rPr lang="en-US" dirty="0"/>
              <a:t>Click to edit Master title style</a:t>
            </a:r>
            <a:endParaRPr lang="en-GB" dirty="0"/>
          </a:p>
        </p:txBody>
      </p:sp>
      <p:sp>
        <p:nvSpPr>
          <p:cNvPr id="3" name="Subtitle 2"/>
          <p:cNvSpPr>
            <a:spLocks noGrp="1"/>
          </p:cNvSpPr>
          <p:nvPr>
            <p:ph type="subTitle" idx="1"/>
          </p:nvPr>
        </p:nvSpPr>
        <p:spPr>
          <a:xfrm>
            <a:off x="439738" y="3439800"/>
            <a:ext cx="4464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3989062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907299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88414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able Titl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056F693-4917-4B11-B7EF-75AF610BFE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25" y="138113"/>
            <a:ext cx="1781175" cy="63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9738" y="1202400"/>
            <a:ext cx="6120000" cy="460800"/>
          </a:xfrm>
        </p:spPr>
        <p:txBody>
          <a:bodyPr anchor="t"/>
          <a:lstStyle>
            <a:lvl1pPr>
              <a:defRPr sz="2000"/>
            </a:lvl1pPr>
          </a:lstStyle>
          <a:p>
            <a:r>
              <a:rPr lang="en-US" dirty="0"/>
              <a:t>Click to edit Master title style</a:t>
            </a:r>
            <a:endParaRPr lang="en-GB" dirty="0"/>
          </a:p>
        </p:txBody>
      </p:sp>
      <p:sp>
        <p:nvSpPr>
          <p:cNvPr id="8" name="Text Placeholder 5"/>
          <p:cNvSpPr>
            <a:spLocks noGrp="1"/>
          </p:cNvSpPr>
          <p:nvPr>
            <p:ph type="body" sz="quarter" idx="11"/>
          </p:nvPr>
        </p:nvSpPr>
        <p:spPr>
          <a:xfrm>
            <a:off x="439739" y="6162813"/>
            <a:ext cx="6176962" cy="374651"/>
          </a:xfrm>
        </p:spPr>
        <p:txBody>
          <a:bodyPr/>
          <a:lstStyle>
            <a:lvl1pPr>
              <a:spcBef>
                <a:spcPts val="0"/>
              </a:spcBef>
              <a:defRPr sz="1400"/>
            </a:lvl1pPr>
          </a:lstStyle>
          <a:p>
            <a:pPr lvl="0"/>
            <a:r>
              <a:rPr lang="en-US"/>
              <a:t>Click to edit Master text styles</a:t>
            </a:r>
          </a:p>
        </p:txBody>
      </p:sp>
    </p:spTree>
    <p:extLst>
      <p:ext uri="{BB962C8B-B14F-4D97-AF65-F5344CB8AC3E}">
        <p14:creationId xmlns:p14="http://schemas.microsoft.com/office/powerpoint/2010/main" val="1364522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922692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725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Table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3269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v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2052C8-8A80-4F39-820F-DF73A472ABBF}"/>
              </a:ext>
            </a:extLst>
          </p:cNvPr>
          <p:cNvSpPr txBox="1"/>
          <p:nvPr userDrawn="1"/>
        </p:nvSpPr>
        <p:spPr>
          <a:xfrm>
            <a:off x="439738" y="6200775"/>
            <a:ext cx="5351462" cy="387350"/>
          </a:xfrm>
          <a:prstGeom prst="rect">
            <a:avLst/>
          </a:prstGeom>
          <a:noFill/>
        </p:spPr>
        <p:txBody>
          <a:bodyPr wrap="none" lIns="0" tIns="0" rIns="0" bIns="0"/>
          <a:lstStyle/>
          <a:p>
            <a:pPr>
              <a:lnSpc>
                <a:spcPts val="2000"/>
              </a:lnSpc>
              <a:defRPr/>
            </a:pPr>
            <a:r>
              <a:rPr lang="en-GB" spc="-30" dirty="0">
                <a:solidFill>
                  <a:schemeClr val="tx2"/>
                </a:solidFill>
                <a:latin typeface="+mn-lt"/>
              </a:rPr>
              <a:t>Trusted evidence. Informed decisions. </a:t>
            </a:r>
            <a:r>
              <a:rPr lang="en-GB" spc="-30" dirty="0">
                <a:solidFill>
                  <a:schemeClr val="bg2"/>
                </a:solidFill>
                <a:latin typeface="+mn-lt"/>
              </a:rPr>
              <a:t>Better health.</a:t>
            </a:r>
          </a:p>
        </p:txBody>
      </p:sp>
      <p:pic>
        <p:nvPicPr>
          <p:cNvPr id="5" name="Picture 7">
            <a:extLst>
              <a:ext uri="{FF2B5EF4-FFF2-40B4-BE49-F238E27FC236}">
                <a16:creationId xmlns:a16="http://schemas.microsoft.com/office/drawing/2014/main" id="{B22ED806-B55A-4A29-814B-ACB0388557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19713" y="0"/>
            <a:ext cx="3044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4EAE360-D47B-4BA4-99A4-FF6F5B7017C8}"/>
              </a:ext>
            </a:extLst>
          </p:cNvPr>
          <p:cNvSpPr/>
          <p:nvPr userDrawn="1"/>
        </p:nvSpPr>
        <p:spPr>
          <a:xfrm rot="18932974">
            <a:off x="6434138" y="5837238"/>
            <a:ext cx="495300" cy="493712"/>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descr="https://photos-2.dropbox.com/t/2/AACesfPJnUhce10m-4Hm9xSJt-rnzNLCnlYE85YHTQd-lA/12/313419930/jpeg/32x32/3/1455825600/0/2/Cochrane_Neonatal_RGB.jpg/EJOI15UDGHQgAigC/KKMK7g9QgZFUqemfDbFZBiiepBM1oiuo3qJXoH69Byk?size_mode=5&amp;size=32x32">
            <a:extLst>
              <a:ext uri="{FF2B5EF4-FFF2-40B4-BE49-F238E27FC236}">
                <a16:creationId xmlns:a16="http://schemas.microsoft.com/office/drawing/2014/main" id="{1017A5A9-B40A-4516-A735-23D830D1B87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2925" y="425450"/>
            <a:ext cx="26098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9738" y="2123458"/>
            <a:ext cx="4464000" cy="1080775"/>
          </a:xfrm>
        </p:spPr>
        <p:txBody>
          <a:bodyPr/>
          <a:lstStyle>
            <a:lvl1pPr algn="l">
              <a:lnSpc>
                <a:spcPts val="3800"/>
              </a:lnSpc>
              <a:defRPr sz="4000"/>
            </a:lvl1pPr>
          </a:lstStyle>
          <a:p>
            <a:r>
              <a:rPr lang="en-US" dirty="0"/>
              <a:t>Click to edit Master title style</a:t>
            </a:r>
            <a:endParaRPr lang="en-GB" dirty="0"/>
          </a:p>
        </p:txBody>
      </p:sp>
      <p:sp>
        <p:nvSpPr>
          <p:cNvPr id="3" name="Subtitle 2"/>
          <p:cNvSpPr>
            <a:spLocks noGrp="1"/>
          </p:cNvSpPr>
          <p:nvPr>
            <p:ph type="subTitle" idx="1"/>
          </p:nvPr>
        </p:nvSpPr>
        <p:spPr>
          <a:xfrm>
            <a:off x="439738" y="3439800"/>
            <a:ext cx="4464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193705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263962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236122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236791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able Titl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87CBB8A-F6D9-43D7-B1C7-574C1F4D3C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25" y="138113"/>
            <a:ext cx="1781175" cy="63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9738" y="1202400"/>
            <a:ext cx="6120000" cy="460800"/>
          </a:xfrm>
        </p:spPr>
        <p:txBody>
          <a:bodyPr anchor="t"/>
          <a:lstStyle>
            <a:lvl1pPr>
              <a:defRPr sz="2000"/>
            </a:lvl1pPr>
          </a:lstStyle>
          <a:p>
            <a:r>
              <a:rPr lang="en-US" dirty="0"/>
              <a:t>Click to edit Master title style</a:t>
            </a:r>
            <a:endParaRPr lang="en-GB" dirty="0"/>
          </a:p>
        </p:txBody>
      </p:sp>
      <p:sp>
        <p:nvSpPr>
          <p:cNvPr id="8" name="Text Placeholder 5"/>
          <p:cNvSpPr>
            <a:spLocks noGrp="1"/>
          </p:cNvSpPr>
          <p:nvPr>
            <p:ph type="body" sz="quarter" idx="11"/>
          </p:nvPr>
        </p:nvSpPr>
        <p:spPr>
          <a:xfrm>
            <a:off x="439739" y="6162813"/>
            <a:ext cx="6176962" cy="374651"/>
          </a:xfrm>
        </p:spPr>
        <p:txBody>
          <a:bodyPr/>
          <a:lstStyle>
            <a:lvl1pPr>
              <a:spcBef>
                <a:spcPts val="0"/>
              </a:spcBef>
              <a:defRPr sz="1400"/>
            </a:lvl1pPr>
          </a:lstStyle>
          <a:p>
            <a:pPr lvl="0"/>
            <a:r>
              <a:rPr lang="en-US"/>
              <a:t>Click to edit Master text styles</a:t>
            </a:r>
          </a:p>
        </p:txBody>
      </p:sp>
    </p:spTree>
    <p:extLst>
      <p:ext uri="{BB962C8B-B14F-4D97-AF65-F5344CB8AC3E}">
        <p14:creationId xmlns:p14="http://schemas.microsoft.com/office/powerpoint/2010/main" val="39743099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592974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202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able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7513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4E8B1B3-C208-4E07-8223-7AB2C3E26193}"/>
              </a:ext>
            </a:extLst>
          </p:cNvPr>
          <p:cNvSpPr>
            <a:spLocks noGrp="1"/>
          </p:cNvSpPr>
          <p:nvPr>
            <p:ph type="dt" sz="half" idx="10"/>
          </p:nvPr>
        </p:nvSpPr>
        <p:spPr/>
        <p:txBody>
          <a:bodyPr/>
          <a:lstStyle>
            <a:lvl1pPr>
              <a:defRPr/>
            </a:lvl1pPr>
          </a:lstStyle>
          <a:p>
            <a:pPr>
              <a:defRPr/>
            </a:pPr>
            <a:fld id="{7AD3DF76-7D8A-438E-BBF6-9002397F187E}" type="datetimeFigureOut">
              <a:rPr lang="en-US"/>
              <a:pPr>
                <a:defRPr/>
              </a:pPr>
              <a:t>10/29/2020</a:t>
            </a:fld>
            <a:endParaRPr lang="en-US"/>
          </a:p>
        </p:txBody>
      </p:sp>
      <p:sp>
        <p:nvSpPr>
          <p:cNvPr id="5" name="Footer Placeholder 4">
            <a:extLst>
              <a:ext uri="{FF2B5EF4-FFF2-40B4-BE49-F238E27FC236}">
                <a16:creationId xmlns:a16="http://schemas.microsoft.com/office/drawing/2014/main" id="{D661D394-37DE-447B-B6C6-2BBBDA1D1D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600600-49C6-4D72-A3B5-6A09376BA9D4}"/>
              </a:ext>
            </a:extLst>
          </p:cNvPr>
          <p:cNvSpPr>
            <a:spLocks noGrp="1"/>
          </p:cNvSpPr>
          <p:nvPr>
            <p:ph type="sldNum" sz="quarter" idx="12"/>
          </p:nvPr>
        </p:nvSpPr>
        <p:spPr/>
        <p:txBody>
          <a:bodyPr/>
          <a:lstStyle>
            <a:lvl1pPr>
              <a:defRPr/>
            </a:lvl1pPr>
          </a:lstStyle>
          <a:p>
            <a:pPr>
              <a:defRPr/>
            </a:pPr>
            <a:fld id="{B698F124-B2A6-430C-AC48-5BF2EAECE53A}" type="slidenum">
              <a:rPr lang="en-US" altLang="en-US"/>
              <a:pPr>
                <a:defRPr/>
              </a:pPr>
              <a:t>‹#›</a:t>
            </a:fld>
            <a:endParaRPr lang="en-US" altLang="en-US"/>
          </a:p>
        </p:txBody>
      </p:sp>
    </p:spTree>
    <p:extLst>
      <p:ext uri="{BB962C8B-B14F-4D97-AF65-F5344CB8AC3E}">
        <p14:creationId xmlns:p14="http://schemas.microsoft.com/office/powerpoint/2010/main" val="1084441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D354448-7A8C-4098-A4DA-F768271DB7FF}"/>
              </a:ext>
            </a:extLst>
          </p:cNvPr>
          <p:cNvSpPr>
            <a:spLocks noGrp="1"/>
          </p:cNvSpPr>
          <p:nvPr>
            <p:ph type="dt" sz="half" idx="10"/>
          </p:nvPr>
        </p:nvSpPr>
        <p:spPr/>
        <p:txBody>
          <a:bodyPr/>
          <a:lstStyle>
            <a:lvl1pPr>
              <a:defRPr/>
            </a:lvl1pPr>
          </a:lstStyle>
          <a:p>
            <a:pPr>
              <a:defRPr/>
            </a:pPr>
            <a:fld id="{66820ACC-0096-4FF4-8CF1-2C6A3AEBFFFA}" type="datetimeFigureOut">
              <a:rPr lang="en-US"/>
              <a:pPr>
                <a:defRPr/>
              </a:pPr>
              <a:t>10/29/2020</a:t>
            </a:fld>
            <a:endParaRPr lang="en-US"/>
          </a:p>
        </p:txBody>
      </p:sp>
      <p:sp>
        <p:nvSpPr>
          <p:cNvPr id="5" name="Footer Placeholder 4">
            <a:extLst>
              <a:ext uri="{FF2B5EF4-FFF2-40B4-BE49-F238E27FC236}">
                <a16:creationId xmlns:a16="http://schemas.microsoft.com/office/drawing/2014/main" id="{7965D673-8924-475F-8B5C-8E59827E46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6DCC95-AE52-42B1-B77E-81D3B4DC5714}"/>
              </a:ext>
            </a:extLst>
          </p:cNvPr>
          <p:cNvSpPr>
            <a:spLocks noGrp="1"/>
          </p:cNvSpPr>
          <p:nvPr>
            <p:ph type="sldNum" sz="quarter" idx="12"/>
          </p:nvPr>
        </p:nvSpPr>
        <p:spPr/>
        <p:txBody>
          <a:bodyPr/>
          <a:lstStyle>
            <a:lvl1pPr>
              <a:defRPr/>
            </a:lvl1pPr>
          </a:lstStyle>
          <a:p>
            <a:pPr>
              <a:defRPr/>
            </a:pPr>
            <a:fld id="{ED49DBCC-9A5F-4486-8EDD-4B7FCE340E96}" type="slidenum">
              <a:rPr lang="en-US" altLang="en-US"/>
              <a:pPr>
                <a:defRPr/>
              </a:pPr>
              <a:t>‹#›</a:t>
            </a:fld>
            <a:endParaRPr lang="en-US" altLang="en-US"/>
          </a:p>
        </p:txBody>
      </p:sp>
    </p:spTree>
    <p:extLst>
      <p:ext uri="{BB962C8B-B14F-4D97-AF65-F5344CB8AC3E}">
        <p14:creationId xmlns:p14="http://schemas.microsoft.com/office/powerpoint/2010/main" val="40840151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85789E-0A23-412E-B82A-A54441EA34EF}"/>
              </a:ext>
            </a:extLst>
          </p:cNvPr>
          <p:cNvSpPr>
            <a:spLocks noGrp="1"/>
          </p:cNvSpPr>
          <p:nvPr>
            <p:ph type="dt" sz="half" idx="10"/>
          </p:nvPr>
        </p:nvSpPr>
        <p:spPr/>
        <p:txBody>
          <a:bodyPr/>
          <a:lstStyle>
            <a:lvl1pPr>
              <a:defRPr/>
            </a:lvl1pPr>
          </a:lstStyle>
          <a:p>
            <a:pPr>
              <a:defRPr/>
            </a:pPr>
            <a:fld id="{851EEA69-316A-4A10-842E-FBE9C171BAF8}" type="datetimeFigureOut">
              <a:rPr lang="en-US"/>
              <a:pPr>
                <a:defRPr/>
              </a:pPr>
              <a:t>10/29/2020</a:t>
            </a:fld>
            <a:endParaRPr lang="en-US"/>
          </a:p>
        </p:txBody>
      </p:sp>
      <p:sp>
        <p:nvSpPr>
          <p:cNvPr id="5" name="Footer Placeholder 4">
            <a:extLst>
              <a:ext uri="{FF2B5EF4-FFF2-40B4-BE49-F238E27FC236}">
                <a16:creationId xmlns:a16="http://schemas.microsoft.com/office/drawing/2014/main" id="{0F99E84F-160C-4423-BB8C-7F754D550C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750DB12-9A61-4D74-9691-4F6FC9F1F8CF}"/>
              </a:ext>
            </a:extLst>
          </p:cNvPr>
          <p:cNvSpPr>
            <a:spLocks noGrp="1"/>
          </p:cNvSpPr>
          <p:nvPr>
            <p:ph type="sldNum" sz="quarter" idx="12"/>
          </p:nvPr>
        </p:nvSpPr>
        <p:spPr/>
        <p:txBody>
          <a:bodyPr/>
          <a:lstStyle>
            <a:lvl1pPr>
              <a:defRPr/>
            </a:lvl1pPr>
          </a:lstStyle>
          <a:p>
            <a:pPr>
              <a:defRPr/>
            </a:pPr>
            <a:fld id="{268E012E-668F-4B60-97E3-51934D3DE9A0}" type="slidenum">
              <a:rPr lang="en-US" altLang="en-US"/>
              <a:pPr>
                <a:defRPr/>
              </a:pPr>
              <a:t>‹#›</a:t>
            </a:fld>
            <a:endParaRPr lang="en-US" altLang="en-US"/>
          </a:p>
        </p:txBody>
      </p:sp>
    </p:spTree>
    <p:extLst>
      <p:ext uri="{BB962C8B-B14F-4D97-AF65-F5344CB8AC3E}">
        <p14:creationId xmlns:p14="http://schemas.microsoft.com/office/powerpoint/2010/main" val="12426484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F010E3A-6C0A-40D1-8678-C2E22FA3A7D5}"/>
              </a:ext>
            </a:extLst>
          </p:cNvPr>
          <p:cNvSpPr>
            <a:spLocks noGrp="1"/>
          </p:cNvSpPr>
          <p:nvPr>
            <p:ph type="dt" sz="half" idx="10"/>
          </p:nvPr>
        </p:nvSpPr>
        <p:spPr/>
        <p:txBody>
          <a:bodyPr/>
          <a:lstStyle>
            <a:lvl1pPr>
              <a:defRPr/>
            </a:lvl1pPr>
          </a:lstStyle>
          <a:p>
            <a:pPr>
              <a:defRPr/>
            </a:pPr>
            <a:fld id="{A7AE846D-C140-437D-86F8-6F5FCEA6F721}" type="datetimeFigureOut">
              <a:rPr lang="en-US"/>
              <a:pPr>
                <a:defRPr/>
              </a:pPr>
              <a:t>10/29/2020</a:t>
            </a:fld>
            <a:endParaRPr lang="en-US"/>
          </a:p>
        </p:txBody>
      </p:sp>
      <p:sp>
        <p:nvSpPr>
          <p:cNvPr id="6" name="Footer Placeholder 4">
            <a:extLst>
              <a:ext uri="{FF2B5EF4-FFF2-40B4-BE49-F238E27FC236}">
                <a16:creationId xmlns:a16="http://schemas.microsoft.com/office/drawing/2014/main" id="{B0F532C9-9B94-4000-93E5-E43C4160CD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3C2B46-00A9-4151-A719-9641FBB06069}"/>
              </a:ext>
            </a:extLst>
          </p:cNvPr>
          <p:cNvSpPr>
            <a:spLocks noGrp="1"/>
          </p:cNvSpPr>
          <p:nvPr>
            <p:ph type="sldNum" sz="quarter" idx="12"/>
          </p:nvPr>
        </p:nvSpPr>
        <p:spPr/>
        <p:txBody>
          <a:bodyPr/>
          <a:lstStyle>
            <a:lvl1pPr>
              <a:defRPr/>
            </a:lvl1pPr>
          </a:lstStyle>
          <a:p>
            <a:pPr>
              <a:defRPr/>
            </a:pPr>
            <a:fld id="{D2255C65-7CDA-418C-83A9-7BD917F4614C}" type="slidenum">
              <a:rPr lang="en-US" altLang="en-US"/>
              <a:pPr>
                <a:defRPr/>
              </a:pPr>
              <a:t>‹#›</a:t>
            </a:fld>
            <a:endParaRPr lang="en-US" altLang="en-US"/>
          </a:p>
        </p:txBody>
      </p:sp>
    </p:spTree>
    <p:extLst>
      <p:ext uri="{BB962C8B-B14F-4D97-AF65-F5344CB8AC3E}">
        <p14:creationId xmlns:p14="http://schemas.microsoft.com/office/powerpoint/2010/main" val="6906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3492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EA83ADC9-0377-47FF-B3C5-F9CA8E80D091}"/>
              </a:ext>
            </a:extLst>
          </p:cNvPr>
          <p:cNvSpPr>
            <a:spLocks noGrp="1"/>
          </p:cNvSpPr>
          <p:nvPr>
            <p:ph type="dt" sz="half" idx="10"/>
          </p:nvPr>
        </p:nvSpPr>
        <p:spPr/>
        <p:txBody>
          <a:bodyPr/>
          <a:lstStyle>
            <a:lvl1pPr>
              <a:defRPr/>
            </a:lvl1pPr>
          </a:lstStyle>
          <a:p>
            <a:pPr>
              <a:defRPr/>
            </a:pPr>
            <a:fld id="{BCA58CA5-0C30-4C66-9DAA-6C46D891337B}" type="datetimeFigureOut">
              <a:rPr lang="en-US"/>
              <a:pPr>
                <a:defRPr/>
              </a:pPr>
              <a:t>10/29/2020</a:t>
            </a:fld>
            <a:endParaRPr lang="en-US"/>
          </a:p>
        </p:txBody>
      </p:sp>
      <p:sp>
        <p:nvSpPr>
          <p:cNvPr id="8" name="Footer Placeholder 4">
            <a:extLst>
              <a:ext uri="{FF2B5EF4-FFF2-40B4-BE49-F238E27FC236}">
                <a16:creationId xmlns:a16="http://schemas.microsoft.com/office/drawing/2014/main" id="{7B3395FC-35E1-435F-BE62-7C36D76CD37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7EAFE8A-0A2D-4F24-9664-0E72D91B97BA}"/>
              </a:ext>
            </a:extLst>
          </p:cNvPr>
          <p:cNvSpPr>
            <a:spLocks noGrp="1"/>
          </p:cNvSpPr>
          <p:nvPr>
            <p:ph type="sldNum" sz="quarter" idx="12"/>
          </p:nvPr>
        </p:nvSpPr>
        <p:spPr/>
        <p:txBody>
          <a:bodyPr/>
          <a:lstStyle>
            <a:lvl1pPr>
              <a:defRPr/>
            </a:lvl1pPr>
          </a:lstStyle>
          <a:p>
            <a:pPr>
              <a:defRPr/>
            </a:pPr>
            <a:fld id="{95D0275B-B7A9-45A4-9FB9-6D8F4A058839}" type="slidenum">
              <a:rPr lang="en-US" altLang="en-US"/>
              <a:pPr>
                <a:defRPr/>
              </a:pPr>
              <a:t>‹#›</a:t>
            </a:fld>
            <a:endParaRPr lang="en-US" altLang="en-US"/>
          </a:p>
        </p:txBody>
      </p:sp>
    </p:spTree>
    <p:extLst>
      <p:ext uri="{BB962C8B-B14F-4D97-AF65-F5344CB8AC3E}">
        <p14:creationId xmlns:p14="http://schemas.microsoft.com/office/powerpoint/2010/main" val="35119151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0FB09ED-27F2-4B84-A8B2-64340D4213B7}"/>
              </a:ext>
            </a:extLst>
          </p:cNvPr>
          <p:cNvSpPr>
            <a:spLocks noGrp="1"/>
          </p:cNvSpPr>
          <p:nvPr>
            <p:ph type="dt" sz="half" idx="10"/>
          </p:nvPr>
        </p:nvSpPr>
        <p:spPr/>
        <p:txBody>
          <a:bodyPr/>
          <a:lstStyle>
            <a:lvl1pPr>
              <a:defRPr/>
            </a:lvl1pPr>
          </a:lstStyle>
          <a:p>
            <a:pPr>
              <a:defRPr/>
            </a:pPr>
            <a:fld id="{02FB0E65-2933-470C-BC37-F83C20705F89}" type="datetimeFigureOut">
              <a:rPr lang="en-US"/>
              <a:pPr>
                <a:defRPr/>
              </a:pPr>
              <a:t>10/29/2020</a:t>
            </a:fld>
            <a:endParaRPr lang="en-US"/>
          </a:p>
        </p:txBody>
      </p:sp>
      <p:sp>
        <p:nvSpPr>
          <p:cNvPr id="4" name="Footer Placeholder 4">
            <a:extLst>
              <a:ext uri="{FF2B5EF4-FFF2-40B4-BE49-F238E27FC236}">
                <a16:creationId xmlns:a16="http://schemas.microsoft.com/office/drawing/2014/main" id="{5F30B792-58B3-4CD9-BF9B-172E3B040BF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22DEDB-8417-49D7-AB10-A4A6ACA7A80C}"/>
              </a:ext>
            </a:extLst>
          </p:cNvPr>
          <p:cNvSpPr>
            <a:spLocks noGrp="1"/>
          </p:cNvSpPr>
          <p:nvPr>
            <p:ph type="sldNum" sz="quarter" idx="12"/>
          </p:nvPr>
        </p:nvSpPr>
        <p:spPr/>
        <p:txBody>
          <a:bodyPr/>
          <a:lstStyle>
            <a:lvl1pPr>
              <a:defRPr/>
            </a:lvl1pPr>
          </a:lstStyle>
          <a:p>
            <a:pPr>
              <a:defRPr/>
            </a:pPr>
            <a:fld id="{F9FB1CBA-0A64-45F6-BAFA-4C237881D8B2}" type="slidenum">
              <a:rPr lang="en-US" altLang="en-US"/>
              <a:pPr>
                <a:defRPr/>
              </a:pPr>
              <a:t>‹#›</a:t>
            </a:fld>
            <a:endParaRPr lang="en-US" altLang="en-US"/>
          </a:p>
        </p:txBody>
      </p:sp>
    </p:spTree>
    <p:extLst>
      <p:ext uri="{BB962C8B-B14F-4D97-AF65-F5344CB8AC3E}">
        <p14:creationId xmlns:p14="http://schemas.microsoft.com/office/powerpoint/2010/main" val="35120143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CB8CF50-81CC-48F5-A9B0-49420D5C96C7}"/>
              </a:ext>
            </a:extLst>
          </p:cNvPr>
          <p:cNvSpPr>
            <a:spLocks noGrp="1"/>
          </p:cNvSpPr>
          <p:nvPr>
            <p:ph type="dt" sz="half" idx="10"/>
          </p:nvPr>
        </p:nvSpPr>
        <p:spPr/>
        <p:txBody>
          <a:bodyPr/>
          <a:lstStyle>
            <a:lvl1pPr>
              <a:defRPr/>
            </a:lvl1pPr>
          </a:lstStyle>
          <a:p>
            <a:pPr>
              <a:defRPr/>
            </a:pPr>
            <a:fld id="{C8A9B4C2-696D-4056-858B-41A716E5F611}" type="datetimeFigureOut">
              <a:rPr lang="en-US"/>
              <a:pPr>
                <a:defRPr/>
              </a:pPr>
              <a:t>10/29/2020</a:t>
            </a:fld>
            <a:endParaRPr lang="en-US"/>
          </a:p>
        </p:txBody>
      </p:sp>
      <p:sp>
        <p:nvSpPr>
          <p:cNvPr id="3" name="Footer Placeholder 4">
            <a:extLst>
              <a:ext uri="{FF2B5EF4-FFF2-40B4-BE49-F238E27FC236}">
                <a16:creationId xmlns:a16="http://schemas.microsoft.com/office/drawing/2014/main" id="{C3774E0F-8FAC-47AF-95B1-2A229DCBA75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8BD3EBC-65D3-4266-AEAE-18C7AED402D0}"/>
              </a:ext>
            </a:extLst>
          </p:cNvPr>
          <p:cNvSpPr>
            <a:spLocks noGrp="1"/>
          </p:cNvSpPr>
          <p:nvPr>
            <p:ph type="sldNum" sz="quarter" idx="12"/>
          </p:nvPr>
        </p:nvSpPr>
        <p:spPr/>
        <p:txBody>
          <a:bodyPr/>
          <a:lstStyle>
            <a:lvl1pPr>
              <a:defRPr/>
            </a:lvl1pPr>
          </a:lstStyle>
          <a:p>
            <a:pPr>
              <a:defRPr/>
            </a:pPr>
            <a:fld id="{7C2DE78F-69D9-444B-B196-73AFB2DB00CB}" type="slidenum">
              <a:rPr lang="en-US" altLang="en-US"/>
              <a:pPr>
                <a:defRPr/>
              </a:pPr>
              <a:t>‹#›</a:t>
            </a:fld>
            <a:endParaRPr lang="en-US" altLang="en-US"/>
          </a:p>
        </p:txBody>
      </p:sp>
    </p:spTree>
    <p:extLst>
      <p:ext uri="{BB962C8B-B14F-4D97-AF65-F5344CB8AC3E}">
        <p14:creationId xmlns:p14="http://schemas.microsoft.com/office/powerpoint/2010/main" val="5303013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818D4284-5BDC-4979-A718-E669F81DE15A}"/>
              </a:ext>
            </a:extLst>
          </p:cNvPr>
          <p:cNvSpPr>
            <a:spLocks noGrp="1"/>
          </p:cNvSpPr>
          <p:nvPr>
            <p:ph type="dt" sz="half" idx="10"/>
          </p:nvPr>
        </p:nvSpPr>
        <p:spPr/>
        <p:txBody>
          <a:bodyPr/>
          <a:lstStyle>
            <a:lvl1pPr>
              <a:defRPr/>
            </a:lvl1pPr>
          </a:lstStyle>
          <a:p>
            <a:pPr>
              <a:defRPr/>
            </a:pPr>
            <a:fld id="{EF7C91EE-78F4-40E8-91EB-4C4C8C3BB686}" type="datetimeFigureOut">
              <a:rPr lang="en-US"/>
              <a:pPr>
                <a:defRPr/>
              </a:pPr>
              <a:t>10/29/2020</a:t>
            </a:fld>
            <a:endParaRPr lang="en-US"/>
          </a:p>
        </p:txBody>
      </p:sp>
      <p:sp>
        <p:nvSpPr>
          <p:cNvPr id="6" name="Footer Placeholder 4">
            <a:extLst>
              <a:ext uri="{FF2B5EF4-FFF2-40B4-BE49-F238E27FC236}">
                <a16:creationId xmlns:a16="http://schemas.microsoft.com/office/drawing/2014/main" id="{123EDFCF-375E-48DF-A34C-FBAE5273D7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E252DC-CF8F-4D0D-A33E-21FF03260C0C}"/>
              </a:ext>
            </a:extLst>
          </p:cNvPr>
          <p:cNvSpPr>
            <a:spLocks noGrp="1"/>
          </p:cNvSpPr>
          <p:nvPr>
            <p:ph type="sldNum" sz="quarter" idx="12"/>
          </p:nvPr>
        </p:nvSpPr>
        <p:spPr/>
        <p:txBody>
          <a:bodyPr/>
          <a:lstStyle>
            <a:lvl1pPr>
              <a:defRPr/>
            </a:lvl1pPr>
          </a:lstStyle>
          <a:p>
            <a:pPr>
              <a:defRPr/>
            </a:pPr>
            <a:fld id="{F48FD4F7-4A5B-4780-821A-D212BF9761FE}" type="slidenum">
              <a:rPr lang="en-US" altLang="en-US"/>
              <a:pPr>
                <a:defRPr/>
              </a:pPr>
              <a:t>‹#›</a:t>
            </a:fld>
            <a:endParaRPr lang="en-US" altLang="en-US"/>
          </a:p>
        </p:txBody>
      </p:sp>
    </p:spTree>
    <p:extLst>
      <p:ext uri="{BB962C8B-B14F-4D97-AF65-F5344CB8AC3E}">
        <p14:creationId xmlns:p14="http://schemas.microsoft.com/office/powerpoint/2010/main" val="33039392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5BBF5AF2-CEFC-4452-A4AF-632974DAE2D0}"/>
              </a:ext>
            </a:extLst>
          </p:cNvPr>
          <p:cNvSpPr>
            <a:spLocks noGrp="1"/>
          </p:cNvSpPr>
          <p:nvPr>
            <p:ph type="dt" sz="half" idx="10"/>
          </p:nvPr>
        </p:nvSpPr>
        <p:spPr/>
        <p:txBody>
          <a:bodyPr/>
          <a:lstStyle>
            <a:lvl1pPr>
              <a:defRPr/>
            </a:lvl1pPr>
          </a:lstStyle>
          <a:p>
            <a:pPr>
              <a:defRPr/>
            </a:pPr>
            <a:fld id="{CDB0F25C-CB54-495F-8F75-EC3DAA8AD479}" type="datetimeFigureOut">
              <a:rPr lang="en-US"/>
              <a:pPr>
                <a:defRPr/>
              </a:pPr>
              <a:t>10/29/2020</a:t>
            </a:fld>
            <a:endParaRPr lang="en-US"/>
          </a:p>
        </p:txBody>
      </p:sp>
      <p:sp>
        <p:nvSpPr>
          <p:cNvPr id="6" name="Footer Placeholder 4">
            <a:extLst>
              <a:ext uri="{FF2B5EF4-FFF2-40B4-BE49-F238E27FC236}">
                <a16:creationId xmlns:a16="http://schemas.microsoft.com/office/drawing/2014/main" id="{9BA9004F-9515-4F33-9A42-4BF160A4BFF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5B7798B-D8C0-44B2-90E2-F573DEC0BC12}"/>
              </a:ext>
            </a:extLst>
          </p:cNvPr>
          <p:cNvSpPr>
            <a:spLocks noGrp="1"/>
          </p:cNvSpPr>
          <p:nvPr>
            <p:ph type="sldNum" sz="quarter" idx="12"/>
          </p:nvPr>
        </p:nvSpPr>
        <p:spPr/>
        <p:txBody>
          <a:bodyPr/>
          <a:lstStyle>
            <a:lvl1pPr>
              <a:defRPr/>
            </a:lvl1pPr>
          </a:lstStyle>
          <a:p>
            <a:pPr>
              <a:defRPr/>
            </a:pPr>
            <a:fld id="{71463CE7-8EF1-496D-B6D4-79A945643280}" type="slidenum">
              <a:rPr lang="en-US" altLang="en-US"/>
              <a:pPr>
                <a:defRPr/>
              </a:pPr>
              <a:t>‹#›</a:t>
            </a:fld>
            <a:endParaRPr lang="en-US" altLang="en-US"/>
          </a:p>
        </p:txBody>
      </p:sp>
    </p:spTree>
    <p:extLst>
      <p:ext uri="{BB962C8B-B14F-4D97-AF65-F5344CB8AC3E}">
        <p14:creationId xmlns:p14="http://schemas.microsoft.com/office/powerpoint/2010/main" val="1236123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8151E4-A5EE-4FC0-A042-20379C4940DE}"/>
              </a:ext>
            </a:extLst>
          </p:cNvPr>
          <p:cNvSpPr>
            <a:spLocks noGrp="1"/>
          </p:cNvSpPr>
          <p:nvPr>
            <p:ph type="dt" sz="half" idx="10"/>
          </p:nvPr>
        </p:nvSpPr>
        <p:spPr/>
        <p:txBody>
          <a:bodyPr/>
          <a:lstStyle>
            <a:lvl1pPr>
              <a:defRPr/>
            </a:lvl1pPr>
          </a:lstStyle>
          <a:p>
            <a:pPr>
              <a:defRPr/>
            </a:pPr>
            <a:fld id="{3577CD5F-989D-4B2B-A45B-4D2FEAA3D9E7}" type="datetimeFigureOut">
              <a:rPr lang="en-US"/>
              <a:pPr>
                <a:defRPr/>
              </a:pPr>
              <a:t>10/29/2020</a:t>
            </a:fld>
            <a:endParaRPr lang="en-US"/>
          </a:p>
        </p:txBody>
      </p:sp>
      <p:sp>
        <p:nvSpPr>
          <p:cNvPr id="5" name="Footer Placeholder 4">
            <a:extLst>
              <a:ext uri="{FF2B5EF4-FFF2-40B4-BE49-F238E27FC236}">
                <a16:creationId xmlns:a16="http://schemas.microsoft.com/office/drawing/2014/main" id="{EA8CD5EA-15E5-4D5C-B98D-C054D209ED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3CAE6D-D289-4043-9D26-4E7ED8C4206F}"/>
              </a:ext>
            </a:extLst>
          </p:cNvPr>
          <p:cNvSpPr>
            <a:spLocks noGrp="1"/>
          </p:cNvSpPr>
          <p:nvPr>
            <p:ph type="sldNum" sz="quarter" idx="12"/>
          </p:nvPr>
        </p:nvSpPr>
        <p:spPr/>
        <p:txBody>
          <a:bodyPr/>
          <a:lstStyle>
            <a:lvl1pPr>
              <a:defRPr/>
            </a:lvl1pPr>
          </a:lstStyle>
          <a:p>
            <a:pPr>
              <a:defRPr/>
            </a:pPr>
            <a:fld id="{E337ECDB-61D5-4B9E-838C-433A514D04AC}" type="slidenum">
              <a:rPr lang="en-US" altLang="en-US"/>
              <a:pPr>
                <a:defRPr/>
              </a:pPr>
              <a:t>‹#›</a:t>
            </a:fld>
            <a:endParaRPr lang="en-US" altLang="en-US"/>
          </a:p>
        </p:txBody>
      </p:sp>
    </p:spTree>
    <p:extLst>
      <p:ext uri="{BB962C8B-B14F-4D97-AF65-F5344CB8AC3E}">
        <p14:creationId xmlns:p14="http://schemas.microsoft.com/office/powerpoint/2010/main" val="39770133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4B11A6-58FC-42CF-9A91-A2841FEBEC3D}"/>
              </a:ext>
            </a:extLst>
          </p:cNvPr>
          <p:cNvSpPr>
            <a:spLocks noGrp="1"/>
          </p:cNvSpPr>
          <p:nvPr>
            <p:ph type="dt" sz="half" idx="10"/>
          </p:nvPr>
        </p:nvSpPr>
        <p:spPr/>
        <p:txBody>
          <a:bodyPr/>
          <a:lstStyle>
            <a:lvl1pPr>
              <a:defRPr/>
            </a:lvl1pPr>
          </a:lstStyle>
          <a:p>
            <a:pPr>
              <a:defRPr/>
            </a:pPr>
            <a:fld id="{597D0334-CC95-4544-9168-360DCA16E551}" type="datetimeFigureOut">
              <a:rPr lang="en-US"/>
              <a:pPr>
                <a:defRPr/>
              </a:pPr>
              <a:t>10/29/2020</a:t>
            </a:fld>
            <a:endParaRPr lang="en-US"/>
          </a:p>
        </p:txBody>
      </p:sp>
      <p:sp>
        <p:nvSpPr>
          <p:cNvPr id="5" name="Footer Placeholder 4">
            <a:extLst>
              <a:ext uri="{FF2B5EF4-FFF2-40B4-BE49-F238E27FC236}">
                <a16:creationId xmlns:a16="http://schemas.microsoft.com/office/drawing/2014/main" id="{01D01898-A6C1-49CA-A57B-D25E30DF9E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15498F-7E41-4020-9A78-552C1E2D8F0B}"/>
              </a:ext>
            </a:extLst>
          </p:cNvPr>
          <p:cNvSpPr>
            <a:spLocks noGrp="1"/>
          </p:cNvSpPr>
          <p:nvPr>
            <p:ph type="sldNum" sz="quarter" idx="12"/>
          </p:nvPr>
        </p:nvSpPr>
        <p:spPr/>
        <p:txBody>
          <a:bodyPr/>
          <a:lstStyle>
            <a:lvl1pPr>
              <a:defRPr/>
            </a:lvl1pPr>
          </a:lstStyle>
          <a:p>
            <a:pPr>
              <a:defRPr/>
            </a:pPr>
            <a:fld id="{4C87F27F-240B-42FB-898F-F2F430D3F407}" type="slidenum">
              <a:rPr lang="en-US" altLang="en-US"/>
              <a:pPr>
                <a:defRPr/>
              </a:pPr>
              <a:t>‹#›</a:t>
            </a:fld>
            <a:endParaRPr lang="en-US" altLang="en-US"/>
          </a:p>
        </p:txBody>
      </p:sp>
    </p:spTree>
    <p:extLst>
      <p:ext uri="{BB962C8B-B14F-4D97-AF65-F5344CB8AC3E}">
        <p14:creationId xmlns:p14="http://schemas.microsoft.com/office/powerpoint/2010/main" val="15702846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lIns="91436" tIns="45718" rIns="91436" bIns="45718"/>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lIns="91436" tIns="45718" rIns="91436" bIns="45718"/>
          <a:lstStyle>
            <a:lvl1pPr marL="0" indent="0" algn="ctr">
              <a:buNone/>
              <a:defRPr/>
            </a:lvl1pPr>
            <a:lvl2pPr marL="406389" indent="0" algn="ctr">
              <a:buNone/>
              <a:defRPr/>
            </a:lvl2pPr>
            <a:lvl3pPr marL="812778" indent="0" algn="ctr">
              <a:buNone/>
              <a:defRPr/>
            </a:lvl3pPr>
            <a:lvl4pPr marL="1219166" indent="0" algn="ctr">
              <a:buNone/>
              <a:defRPr/>
            </a:lvl4pPr>
            <a:lvl5pPr marL="1625555" indent="0" algn="ctr">
              <a:buNone/>
              <a:defRPr/>
            </a:lvl5pPr>
            <a:lvl6pPr marL="2031945" indent="0" algn="ctr">
              <a:buNone/>
              <a:defRPr/>
            </a:lvl6pPr>
            <a:lvl7pPr marL="2438334" indent="0" algn="ctr">
              <a:buNone/>
              <a:defRPr/>
            </a:lvl7pPr>
            <a:lvl8pPr marL="2844722" indent="0" algn="ctr">
              <a:buNone/>
              <a:defRPr/>
            </a:lvl8pPr>
            <a:lvl9pPr marL="3251111" indent="0" algn="ctr">
              <a:buNone/>
              <a:defRPr/>
            </a:lvl9pPr>
          </a:lstStyle>
          <a:p>
            <a:r>
              <a:rPr lang="en-US"/>
              <a:t>Click to edit Master subtitle style</a:t>
            </a:r>
          </a:p>
        </p:txBody>
      </p:sp>
    </p:spTree>
    <p:extLst>
      <p:ext uri="{BB962C8B-B14F-4D97-AF65-F5344CB8AC3E}">
        <p14:creationId xmlns:p14="http://schemas.microsoft.com/office/powerpoint/2010/main" val="404071327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2"/>
            <a:ext cx="7772400" cy="1362075"/>
          </a:xfrm>
          <a:prstGeom prst="rect">
            <a:avLst/>
          </a:prstGeom>
        </p:spPr>
        <p:txBody>
          <a:bodyPr lIns="91436" tIns="45718" rIns="91436" bIns="45718"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a:prstGeom prst="rect">
            <a:avLst/>
          </a:prstGeom>
        </p:spPr>
        <p:txBody>
          <a:bodyPr lIns="91436" tIns="45718" rIns="91436" bIns="45718" anchor="b"/>
          <a:lstStyle>
            <a:lvl1pPr marL="0" indent="0">
              <a:buNone/>
              <a:defRPr sz="1778"/>
            </a:lvl1pPr>
            <a:lvl2pPr marL="406389" indent="0">
              <a:buNone/>
              <a:defRPr sz="1600"/>
            </a:lvl2pPr>
            <a:lvl3pPr marL="812778" indent="0">
              <a:buNone/>
              <a:defRPr sz="1422"/>
            </a:lvl3pPr>
            <a:lvl4pPr marL="1219166" indent="0">
              <a:buNone/>
              <a:defRPr sz="1244"/>
            </a:lvl4pPr>
            <a:lvl5pPr marL="1625555" indent="0">
              <a:buNone/>
              <a:defRPr sz="1244"/>
            </a:lvl5pPr>
            <a:lvl6pPr marL="2031945" indent="0">
              <a:buNone/>
              <a:defRPr sz="1244"/>
            </a:lvl6pPr>
            <a:lvl7pPr marL="2438334" indent="0">
              <a:buNone/>
              <a:defRPr sz="1244"/>
            </a:lvl7pPr>
            <a:lvl8pPr marL="2844722" indent="0">
              <a:buNone/>
              <a:defRPr sz="1244"/>
            </a:lvl8pPr>
            <a:lvl9pPr marL="3251111" indent="0">
              <a:buNone/>
              <a:defRPr sz="1244"/>
            </a:lvl9pPr>
          </a:lstStyle>
          <a:p>
            <a:pPr lvl="0"/>
            <a:r>
              <a:rPr lang="en-US"/>
              <a:t>Click to edit Master text styles</a:t>
            </a:r>
          </a:p>
        </p:txBody>
      </p:sp>
    </p:spTree>
    <p:extLst>
      <p:ext uri="{BB962C8B-B14F-4D97-AF65-F5344CB8AC3E}">
        <p14:creationId xmlns:p14="http://schemas.microsoft.com/office/powerpoint/2010/main" val="397777275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36" tIns="45718" rIns="91436" bIns="45718"/>
          <a:lstStyle/>
          <a:p>
            <a:r>
              <a:rPr lang="en-US"/>
              <a:t>Click to edit Master title style</a:t>
            </a:r>
          </a:p>
        </p:txBody>
      </p:sp>
      <p:sp>
        <p:nvSpPr>
          <p:cNvPr id="3" name="Content Placeholder 2"/>
          <p:cNvSpPr>
            <a:spLocks noGrp="1"/>
          </p:cNvSpPr>
          <p:nvPr>
            <p:ph sz="half" idx="1"/>
          </p:nvPr>
        </p:nvSpPr>
        <p:spPr>
          <a:xfrm>
            <a:off x="457201" y="1600202"/>
            <a:ext cx="4047067" cy="4525963"/>
          </a:xfrm>
          <a:prstGeom prst="rect">
            <a:avLst/>
          </a:prstGeom>
        </p:spPr>
        <p:txBody>
          <a:bodyPr lIns="91436" tIns="45718" rIns="91436" bIns="45718"/>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2"/>
            <a:ext cx="4047067" cy="4525963"/>
          </a:xfrm>
          <a:prstGeom prst="rect">
            <a:avLst/>
          </a:prstGeom>
        </p:spPr>
        <p:txBody>
          <a:bodyPr lIns="91436" tIns="45718" rIns="91436" bIns="45718"/>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28537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able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496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36" tIns="45718" rIns="91436" bIns="45718"/>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012" cy="639763"/>
          </a:xfrm>
          <a:prstGeom prst="rect">
            <a:avLst/>
          </a:prstGeom>
        </p:spPr>
        <p:txBody>
          <a:bodyPr lIns="91436" tIns="45718" rIns="91436" bIns="45718" anchor="b"/>
          <a:lstStyle>
            <a:lvl1pPr marL="0" indent="0">
              <a:buNone/>
              <a:defRPr sz="2133" b="1"/>
            </a:lvl1pPr>
            <a:lvl2pPr marL="406389" indent="0">
              <a:buNone/>
              <a:defRPr sz="1778" b="1"/>
            </a:lvl2pPr>
            <a:lvl3pPr marL="812778" indent="0">
              <a:buNone/>
              <a:defRPr sz="1600" b="1"/>
            </a:lvl3pPr>
            <a:lvl4pPr marL="1219166" indent="0">
              <a:buNone/>
              <a:defRPr sz="1422" b="1"/>
            </a:lvl4pPr>
            <a:lvl5pPr marL="1625555" indent="0">
              <a:buNone/>
              <a:defRPr sz="1422" b="1"/>
            </a:lvl5pPr>
            <a:lvl6pPr marL="2031945" indent="0">
              <a:buNone/>
              <a:defRPr sz="1422" b="1"/>
            </a:lvl6pPr>
            <a:lvl7pPr marL="2438334" indent="0">
              <a:buNone/>
              <a:defRPr sz="1422" b="1"/>
            </a:lvl7pPr>
            <a:lvl8pPr marL="2844722" indent="0">
              <a:buNone/>
              <a:defRPr sz="1422" b="1"/>
            </a:lvl8pPr>
            <a:lvl9pPr marL="325111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a:prstGeom prst="rect">
            <a:avLst/>
          </a:prstGeom>
        </p:spPr>
        <p:txBody>
          <a:bodyPr lIns="91436" tIns="45718" rIns="91436" bIns="45718"/>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4"/>
            <a:ext cx="4041422" cy="639763"/>
          </a:xfrm>
          <a:prstGeom prst="rect">
            <a:avLst/>
          </a:prstGeom>
        </p:spPr>
        <p:txBody>
          <a:bodyPr lIns="91436" tIns="45718" rIns="91436" bIns="45718" anchor="b"/>
          <a:lstStyle>
            <a:lvl1pPr marL="0" indent="0">
              <a:buNone/>
              <a:defRPr sz="2133" b="1"/>
            </a:lvl1pPr>
            <a:lvl2pPr marL="406389" indent="0">
              <a:buNone/>
              <a:defRPr sz="1778" b="1"/>
            </a:lvl2pPr>
            <a:lvl3pPr marL="812778" indent="0">
              <a:buNone/>
              <a:defRPr sz="1600" b="1"/>
            </a:lvl3pPr>
            <a:lvl4pPr marL="1219166" indent="0">
              <a:buNone/>
              <a:defRPr sz="1422" b="1"/>
            </a:lvl4pPr>
            <a:lvl5pPr marL="1625555" indent="0">
              <a:buNone/>
              <a:defRPr sz="1422" b="1"/>
            </a:lvl5pPr>
            <a:lvl6pPr marL="2031945" indent="0">
              <a:buNone/>
              <a:defRPr sz="1422" b="1"/>
            </a:lvl6pPr>
            <a:lvl7pPr marL="2438334" indent="0">
              <a:buNone/>
              <a:defRPr sz="1422" b="1"/>
            </a:lvl7pPr>
            <a:lvl8pPr marL="2844722" indent="0">
              <a:buNone/>
              <a:defRPr sz="1422" b="1"/>
            </a:lvl8pPr>
            <a:lvl9pPr marL="325111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a:prstGeom prst="rect">
            <a:avLst/>
          </a:prstGeom>
        </p:spPr>
        <p:txBody>
          <a:bodyPr lIns="91436" tIns="45718" rIns="91436" bIns="45718"/>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357895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36" tIns="45718" rIns="91436" bIns="45718"/>
          <a:lstStyle/>
          <a:p>
            <a:r>
              <a:rPr lang="en-US"/>
              <a:t>Click to edit Master title style</a:t>
            </a:r>
          </a:p>
        </p:txBody>
      </p:sp>
    </p:spTree>
    <p:extLst>
      <p:ext uri="{BB962C8B-B14F-4D97-AF65-F5344CB8AC3E}">
        <p14:creationId xmlns:p14="http://schemas.microsoft.com/office/powerpoint/2010/main" val="140493934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99214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489" cy="1162051"/>
          </a:xfrm>
          <a:prstGeom prst="rect">
            <a:avLst/>
          </a:prstGeom>
        </p:spPr>
        <p:txBody>
          <a:bodyPr lIns="91436" tIns="45718" rIns="91436" bIns="45718"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3"/>
            <a:ext cx="5111044" cy="5853113"/>
          </a:xfrm>
          <a:prstGeom prst="rect">
            <a:avLst/>
          </a:prstGeom>
        </p:spPr>
        <p:txBody>
          <a:bodyPr lIns="91436" tIns="45718" rIns="91436" bIns="45718"/>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489" cy="4691063"/>
          </a:xfrm>
          <a:prstGeom prst="rect">
            <a:avLst/>
          </a:prstGeom>
        </p:spPr>
        <p:txBody>
          <a:bodyPr lIns="91436" tIns="45718" rIns="91436" bIns="45718"/>
          <a:lstStyle>
            <a:lvl1pPr marL="0" indent="0">
              <a:buNone/>
              <a:defRPr sz="1244"/>
            </a:lvl1pPr>
            <a:lvl2pPr marL="406389" indent="0">
              <a:buNone/>
              <a:defRPr sz="1067"/>
            </a:lvl2pPr>
            <a:lvl3pPr marL="812778" indent="0">
              <a:buNone/>
              <a:defRPr sz="889"/>
            </a:lvl3pPr>
            <a:lvl4pPr marL="1219166" indent="0">
              <a:buNone/>
              <a:defRPr sz="711"/>
            </a:lvl4pPr>
            <a:lvl5pPr marL="1625555" indent="0">
              <a:buNone/>
              <a:defRPr sz="711"/>
            </a:lvl5pPr>
            <a:lvl6pPr marL="2031945" indent="0">
              <a:buNone/>
              <a:defRPr sz="711"/>
            </a:lvl6pPr>
            <a:lvl7pPr marL="2438334" indent="0">
              <a:buNone/>
              <a:defRPr sz="711"/>
            </a:lvl7pPr>
            <a:lvl8pPr marL="2844722" indent="0">
              <a:buNone/>
              <a:defRPr sz="711"/>
            </a:lvl8pPr>
            <a:lvl9pPr marL="3251111" indent="0">
              <a:buNone/>
              <a:defRPr sz="711"/>
            </a:lvl9pPr>
          </a:lstStyle>
          <a:p>
            <a:pPr lvl="0"/>
            <a:r>
              <a:rPr lang="en-US"/>
              <a:t>Click to edit Master text styles</a:t>
            </a:r>
          </a:p>
        </p:txBody>
      </p:sp>
    </p:spTree>
    <p:extLst>
      <p:ext uri="{BB962C8B-B14F-4D97-AF65-F5344CB8AC3E}">
        <p14:creationId xmlns:p14="http://schemas.microsoft.com/office/powerpoint/2010/main" val="410567570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9"/>
          </a:xfrm>
          <a:prstGeom prst="rect">
            <a:avLst/>
          </a:prstGeom>
        </p:spPr>
        <p:txBody>
          <a:bodyPr lIns="91436" tIns="45718" rIns="91436" bIns="45718"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a:prstGeom prst="rect">
            <a:avLst/>
          </a:prstGeom>
        </p:spPr>
        <p:txBody>
          <a:bodyPr lIns="91436" tIns="45718" rIns="91436" bIns="45718"/>
          <a:lstStyle>
            <a:lvl1pPr marL="0" indent="0">
              <a:buNone/>
              <a:defRPr sz="2844"/>
            </a:lvl1pPr>
            <a:lvl2pPr marL="406389" indent="0">
              <a:buNone/>
              <a:defRPr sz="2489"/>
            </a:lvl2pPr>
            <a:lvl3pPr marL="812778" indent="0">
              <a:buNone/>
              <a:defRPr sz="2133"/>
            </a:lvl3pPr>
            <a:lvl4pPr marL="1219166" indent="0">
              <a:buNone/>
              <a:defRPr sz="1778"/>
            </a:lvl4pPr>
            <a:lvl5pPr marL="1625555" indent="0">
              <a:buNone/>
              <a:defRPr sz="1778"/>
            </a:lvl5pPr>
            <a:lvl6pPr marL="2031945" indent="0">
              <a:buNone/>
              <a:defRPr sz="1778"/>
            </a:lvl6pPr>
            <a:lvl7pPr marL="2438334" indent="0">
              <a:buNone/>
              <a:defRPr sz="1778"/>
            </a:lvl7pPr>
            <a:lvl8pPr marL="2844722" indent="0">
              <a:buNone/>
              <a:defRPr sz="1778"/>
            </a:lvl8pPr>
            <a:lvl9pPr marL="3251111" indent="0">
              <a:buNone/>
              <a:defRPr sz="1778"/>
            </a:lvl9pPr>
          </a:lstStyle>
          <a:p>
            <a:pPr lvl="0"/>
            <a:endParaRPr lang="en-US" noProof="0"/>
          </a:p>
        </p:txBody>
      </p:sp>
      <p:sp>
        <p:nvSpPr>
          <p:cNvPr id="4" name="Text Placeholder 3"/>
          <p:cNvSpPr>
            <a:spLocks noGrp="1"/>
          </p:cNvSpPr>
          <p:nvPr>
            <p:ph type="body" sz="half" idx="2"/>
          </p:nvPr>
        </p:nvSpPr>
        <p:spPr>
          <a:xfrm>
            <a:off x="1792111" y="5367339"/>
            <a:ext cx="5486400" cy="804863"/>
          </a:xfrm>
          <a:prstGeom prst="rect">
            <a:avLst/>
          </a:prstGeom>
        </p:spPr>
        <p:txBody>
          <a:bodyPr lIns="91436" tIns="45718" rIns="91436" bIns="45718"/>
          <a:lstStyle>
            <a:lvl1pPr marL="0" indent="0">
              <a:buNone/>
              <a:defRPr sz="1244"/>
            </a:lvl1pPr>
            <a:lvl2pPr marL="406389" indent="0">
              <a:buNone/>
              <a:defRPr sz="1067"/>
            </a:lvl2pPr>
            <a:lvl3pPr marL="812778" indent="0">
              <a:buNone/>
              <a:defRPr sz="889"/>
            </a:lvl3pPr>
            <a:lvl4pPr marL="1219166" indent="0">
              <a:buNone/>
              <a:defRPr sz="711"/>
            </a:lvl4pPr>
            <a:lvl5pPr marL="1625555" indent="0">
              <a:buNone/>
              <a:defRPr sz="711"/>
            </a:lvl5pPr>
            <a:lvl6pPr marL="2031945" indent="0">
              <a:buNone/>
              <a:defRPr sz="711"/>
            </a:lvl6pPr>
            <a:lvl7pPr marL="2438334" indent="0">
              <a:buNone/>
              <a:defRPr sz="711"/>
            </a:lvl7pPr>
            <a:lvl8pPr marL="2844722" indent="0">
              <a:buNone/>
              <a:defRPr sz="711"/>
            </a:lvl8pPr>
            <a:lvl9pPr marL="3251111" indent="0">
              <a:buNone/>
              <a:defRPr sz="711"/>
            </a:lvl9pPr>
          </a:lstStyle>
          <a:p>
            <a:pPr lvl="0"/>
            <a:r>
              <a:rPr lang="en-US"/>
              <a:t>Click to edit Master text styles</a:t>
            </a:r>
          </a:p>
        </p:txBody>
      </p:sp>
    </p:spTree>
    <p:extLst>
      <p:ext uri="{BB962C8B-B14F-4D97-AF65-F5344CB8AC3E}">
        <p14:creationId xmlns:p14="http://schemas.microsoft.com/office/powerpoint/2010/main" val="232784251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36" tIns="45718" rIns="91436" bIns="45718"/>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01432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lIns="91436" tIns="45718" rIns="91436" bIns="45718"/>
          <a:lstStyle/>
          <a:p>
            <a:r>
              <a:rPr lang="en-US"/>
              <a:t>Click to edit Master title style</a:t>
            </a:r>
          </a:p>
        </p:txBody>
      </p:sp>
      <p:sp>
        <p:nvSpPr>
          <p:cNvPr id="3" name="Vertical Text Placeholder 2"/>
          <p:cNvSpPr>
            <a:spLocks noGrp="1"/>
          </p:cNvSpPr>
          <p:nvPr>
            <p:ph type="body" orient="vert" idx="1"/>
          </p:nvPr>
        </p:nvSpPr>
        <p:spPr>
          <a:xfrm>
            <a:off x="457202" y="274640"/>
            <a:ext cx="6036733" cy="5851525"/>
          </a:xfrm>
          <a:prstGeom prst="rect">
            <a:avLst/>
          </a:prstGeom>
        </p:spPr>
        <p:txBody>
          <a:bodyPr vert="eaVert"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787584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lIns="91436" tIns="45718" rIns="91436" bIns="45718"/>
          <a:lstStyle/>
          <a:p>
            <a:r>
              <a:rPr lang="en-US"/>
              <a:t>Click to edit Master title style</a:t>
            </a:r>
          </a:p>
        </p:txBody>
      </p:sp>
      <p:sp>
        <p:nvSpPr>
          <p:cNvPr id="3" name="Text Placeholder 2"/>
          <p:cNvSpPr>
            <a:spLocks noGrp="1"/>
          </p:cNvSpPr>
          <p:nvPr>
            <p:ph type="body" sz="half" idx="1"/>
          </p:nvPr>
        </p:nvSpPr>
        <p:spPr>
          <a:xfrm>
            <a:off x="457201" y="1600202"/>
            <a:ext cx="4047067" cy="4525963"/>
          </a:xfrm>
          <a:prstGeom prst="rect">
            <a:avLst/>
          </a:prstGeom>
        </p:spPr>
        <p:txBody>
          <a:bodyPr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2"/>
            <a:ext cx="4047067" cy="4525963"/>
          </a:xfrm>
          <a:prstGeom prst="rect">
            <a:avLst/>
          </a:prstGeom>
        </p:spPr>
        <p:txBody>
          <a:bodyPr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788889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a:prstGeom prst="rect">
            <a:avLst/>
          </a:prstGeom>
        </p:spPr>
        <p:txBody>
          <a:bodyPr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410733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lIns="91436" tIns="45718" rIns="91436" bIns="45718"/>
          <a:lstStyle/>
          <a:p>
            <a:r>
              <a:rPr lang="fr-FR"/>
              <a:t>Modifiez le style du titre</a:t>
            </a:r>
            <a:endParaRPr lang="en-US"/>
          </a:p>
        </p:txBody>
      </p:sp>
      <p:sp>
        <p:nvSpPr>
          <p:cNvPr id="3" name="Espace réservé du contenu 2"/>
          <p:cNvSpPr>
            <a:spLocks noGrp="1"/>
          </p:cNvSpPr>
          <p:nvPr>
            <p:ph idx="1"/>
          </p:nvPr>
        </p:nvSpPr>
        <p:spPr>
          <a:xfrm>
            <a:off x="457200" y="1600202"/>
            <a:ext cx="8229600" cy="4525963"/>
          </a:xfrm>
          <a:prstGeom prst="rect">
            <a:avLst/>
          </a:prstGeom>
        </p:spPr>
        <p:txBody>
          <a:bodyPr lIns="91436" tIns="45718" rIns="91436" bIns="45718"/>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3F8A4DA3-A69A-46BA-B6D0-94BBD43A71E2}"/>
              </a:ext>
            </a:extLst>
          </p:cNvPr>
          <p:cNvSpPr>
            <a:spLocks noGrp="1"/>
          </p:cNvSpPr>
          <p:nvPr>
            <p:ph type="dt" sz="half" idx="10"/>
          </p:nvPr>
        </p:nvSpPr>
        <p:spPr>
          <a:xfrm>
            <a:off x="457200" y="6356350"/>
            <a:ext cx="2133600" cy="366713"/>
          </a:xfrm>
          <a:prstGeom prst="rect">
            <a:avLst/>
          </a:prstGeom>
        </p:spPr>
        <p:txBody>
          <a:bodyPr vert="horz" wrap="square" lIns="91436" tIns="45718" rIns="91436" bIns="45718" numCol="1" anchor="t" anchorCtr="0" compatLnSpc="1">
            <a:prstTxWarp prst="textNoShape">
              <a:avLst/>
            </a:prstTxWarp>
          </a:bodyPr>
          <a:lstStyle>
            <a:lvl1pPr algn="ctr">
              <a:defRPr>
                <a:latin typeface="Times" pitchFamily="-84" charset="0"/>
              </a:defRPr>
            </a:lvl1pPr>
          </a:lstStyle>
          <a:p>
            <a:pPr>
              <a:defRPr/>
            </a:pPr>
            <a:fld id="{164FA0C4-871B-4720-82BB-68604417EC3A}" type="datetimeFigureOut">
              <a:rPr lang="en-US"/>
              <a:pPr>
                <a:defRPr/>
              </a:pPr>
              <a:t>10/29/2020</a:t>
            </a:fld>
            <a:endParaRPr lang="en-US"/>
          </a:p>
        </p:txBody>
      </p:sp>
      <p:sp>
        <p:nvSpPr>
          <p:cNvPr id="5" name="Espace réservé du pied de page 4">
            <a:extLst>
              <a:ext uri="{FF2B5EF4-FFF2-40B4-BE49-F238E27FC236}">
                <a16:creationId xmlns:a16="http://schemas.microsoft.com/office/drawing/2014/main" id="{2F6EEDC5-E118-4E6A-85FA-F1F5CB7BEDB6}"/>
              </a:ext>
            </a:extLst>
          </p:cNvPr>
          <p:cNvSpPr>
            <a:spLocks noGrp="1"/>
          </p:cNvSpPr>
          <p:nvPr>
            <p:ph type="ftr" sz="quarter" idx="11"/>
          </p:nvPr>
        </p:nvSpPr>
        <p:spPr>
          <a:xfrm>
            <a:off x="3124200" y="6356350"/>
            <a:ext cx="2895600" cy="366713"/>
          </a:xfrm>
          <a:prstGeom prst="rect">
            <a:avLst/>
          </a:prstGeom>
        </p:spPr>
        <p:txBody>
          <a:bodyPr lIns="91436" tIns="45718" rIns="91436" bIns="45718"/>
          <a:lstStyle>
            <a:lvl1pPr algn="ctr">
              <a:defRPr>
                <a:latin typeface="Times" pitchFamily="18" charset="0"/>
                <a:ea typeface="MS PGothic" pitchFamily="34" charset="-128"/>
                <a:cs typeface="+mn-cs"/>
              </a:defRPr>
            </a:lvl1pPr>
          </a:lstStyle>
          <a:p>
            <a:pPr>
              <a:defRPr/>
            </a:pPr>
            <a:endParaRPr lang="en-US"/>
          </a:p>
        </p:txBody>
      </p:sp>
      <p:sp>
        <p:nvSpPr>
          <p:cNvPr id="6" name="Espace réservé du numéro de diapositive 5">
            <a:extLst>
              <a:ext uri="{FF2B5EF4-FFF2-40B4-BE49-F238E27FC236}">
                <a16:creationId xmlns:a16="http://schemas.microsoft.com/office/drawing/2014/main" id="{913A533E-FD04-4E14-97E1-2C6971469BAB}"/>
              </a:ext>
            </a:extLst>
          </p:cNvPr>
          <p:cNvSpPr>
            <a:spLocks noGrp="1"/>
          </p:cNvSpPr>
          <p:nvPr>
            <p:ph type="sldNum" sz="quarter" idx="12"/>
          </p:nvPr>
        </p:nvSpPr>
        <p:spPr>
          <a:xfrm>
            <a:off x="6553200" y="6356350"/>
            <a:ext cx="2133600" cy="366713"/>
          </a:xfrm>
          <a:prstGeom prst="rect">
            <a:avLst/>
          </a:prstGeom>
        </p:spPr>
        <p:txBody>
          <a:bodyPr vert="horz" wrap="square" lIns="91436" tIns="45718" rIns="91436" bIns="45718" numCol="1" anchor="t" anchorCtr="0" compatLnSpc="1">
            <a:prstTxWarp prst="textNoShape">
              <a:avLst/>
            </a:prstTxWarp>
          </a:bodyPr>
          <a:lstStyle>
            <a:lvl1pPr algn="ctr">
              <a:defRPr/>
            </a:lvl1pPr>
          </a:lstStyle>
          <a:p>
            <a:pPr>
              <a:defRPr/>
            </a:pPr>
            <a:fld id="{F2F386AC-4EB3-474D-A3D9-0984FDF66D99}" type="slidenum">
              <a:rPr lang="en-US" altLang="en-US"/>
              <a:pPr>
                <a:defRPr/>
              </a:pPr>
              <a:t>‹#›</a:t>
            </a:fld>
            <a:endParaRPr lang="en-US" altLang="en-US"/>
          </a:p>
        </p:txBody>
      </p:sp>
    </p:spTree>
    <p:extLst>
      <p:ext uri="{BB962C8B-B14F-4D97-AF65-F5344CB8AC3E}">
        <p14:creationId xmlns:p14="http://schemas.microsoft.com/office/powerpoint/2010/main" val="2616176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v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ACC99A-423A-40DC-9AAB-0D1F9664169E}"/>
              </a:ext>
            </a:extLst>
          </p:cNvPr>
          <p:cNvSpPr txBox="1"/>
          <p:nvPr userDrawn="1"/>
        </p:nvSpPr>
        <p:spPr>
          <a:xfrm>
            <a:off x="439738" y="6200775"/>
            <a:ext cx="5351462" cy="387350"/>
          </a:xfrm>
          <a:prstGeom prst="rect">
            <a:avLst/>
          </a:prstGeom>
          <a:noFill/>
        </p:spPr>
        <p:txBody>
          <a:bodyPr wrap="none" lIns="0" tIns="0" rIns="0" bIns="0"/>
          <a:lstStyle/>
          <a:p>
            <a:pPr eaLnBrk="1" fontAlgn="auto" hangingPunct="1">
              <a:lnSpc>
                <a:spcPts val="2000"/>
              </a:lnSpc>
              <a:spcBef>
                <a:spcPts val="0"/>
              </a:spcBef>
              <a:spcAft>
                <a:spcPts val="0"/>
              </a:spcAft>
              <a:defRPr/>
            </a:pPr>
            <a:r>
              <a:rPr lang="en-GB" sz="1800" spc="-30" dirty="0">
                <a:solidFill>
                  <a:srgbClr val="002D64"/>
                </a:solidFill>
                <a:latin typeface="Source Sans Pro Semibold"/>
              </a:rPr>
              <a:t>Trusted evidence. Informed decisions. </a:t>
            </a:r>
            <a:r>
              <a:rPr lang="en-GB" sz="1800" spc="-30" dirty="0">
                <a:solidFill>
                  <a:srgbClr val="00AAAA"/>
                </a:solidFill>
                <a:latin typeface="Source Sans Pro Semibold"/>
              </a:rPr>
              <a:t>Better health.</a:t>
            </a:r>
          </a:p>
        </p:txBody>
      </p:sp>
      <p:pic>
        <p:nvPicPr>
          <p:cNvPr id="5" name="Picture 7">
            <a:extLst>
              <a:ext uri="{FF2B5EF4-FFF2-40B4-BE49-F238E27FC236}">
                <a16:creationId xmlns:a16="http://schemas.microsoft.com/office/drawing/2014/main" id="{80924F15-323E-4009-9812-5F9EEB759F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19713" y="0"/>
            <a:ext cx="3044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9F5510E-4B19-4771-B43B-B8958F1F586B}"/>
              </a:ext>
            </a:extLst>
          </p:cNvPr>
          <p:cNvSpPr/>
          <p:nvPr userDrawn="1"/>
        </p:nvSpPr>
        <p:spPr>
          <a:xfrm rot="18932974">
            <a:off x="6434138" y="5837238"/>
            <a:ext cx="495300" cy="493712"/>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srgbClr val="FFFFFF"/>
              </a:solidFill>
            </a:endParaRPr>
          </a:p>
        </p:txBody>
      </p:sp>
      <p:pic>
        <p:nvPicPr>
          <p:cNvPr id="7" name="Picture 2">
            <a:extLst>
              <a:ext uri="{FF2B5EF4-FFF2-40B4-BE49-F238E27FC236}">
                <a16:creationId xmlns:a16="http://schemas.microsoft.com/office/drawing/2014/main" id="{8CC37386-D1C8-485E-926F-97A94B1BBE8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2925" y="425450"/>
            <a:ext cx="26098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9738" y="2123460"/>
            <a:ext cx="4464000" cy="1080775"/>
          </a:xfrm>
        </p:spPr>
        <p:txBody>
          <a:bodyPr/>
          <a:lstStyle>
            <a:lvl1pPr algn="l">
              <a:lnSpc>
                <a:spcPts val="3800"/>
              </a:lnSpc>
              <a:defRPr sz="4000"/>
            </a:lvl1pPr>
          </a:lstStyle>
          <a:p>
            <a:r>
              <a:rPr lang="en-US" dirty="0"/>
              <a:t>Click to edit Master title style</a:t>
            </a:r>
            <a:endParaRPr lang="en-GB" dirty="0"/>
          </a:p>
        </p:txBody>
      </p:sp>
      <p:sp>
        <p:nvSpPr>
          <p:cNvPr id="3" name="Subtitle 2"/>
          <p:cNvSpPr>
            <a:spLocks noGrp="1"/>
          </p:cNvSpPr>
          <p:nvPr>
            <p:ph type="subTitle" idx="1"/>
          </p:nvPr>
        </p:nvSpPr>
        <p:spPr>
          <a:xfrm>
            <a:off x="439738" y="3439800"/>
            <a:ext cx="4464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4265002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342924" indent="0" algn="ctr">
              <a:buNone/>
              <a:defRPr/>
            </a:lvl2pPr>
            <a:lvl3pPr marL="685849" indent="0" algn="ctr">
              <a:buNone/>
              <a:defRPr/>
            </a:lvl3pPr>
            <a:lvl4pPr marL="1028774" indent="0" algn="ctr">
              <a:buNone/>
              <a:defRPr/>
            </a:lvl4pPr>
            <a:lvl5pPr marL="1371698" indent="0" algn="ctr">
              <a:buNone/>
              <a:defRPr/>
            </a:lvl5pPr>
            <a:lvl6pPr marL="1714623" indent="0" algn="ctr">
              <a:buNone/>
              <a:defRPr/>
            </a:lvl6pPr>
            <a:lvl7pPr marL="2057547" indent="0" algn="ctr">
              <a:buNone/>
              <a:defRPr/>
            </a:lvl7pPr>
            <a:lvl8pPr marL="2400473" indent="0" algn="ctr">
              <a:buNone/>
              <a:defRPr/>
            </a:lvl8pPr>
            <a:lvl9pPr marL="2743397" indent="0" algn="ctr">
              <a:buNone/>
              <a:defRPr/>
            </a:lvl9pPr>
          </a:lstStyle>
          <a:p>
            <a:r>
              <a:rPr lang="en-US"/>
              <a:t>Click to edit Master subtitle style</a:t>
            </a:r>
          </a:p>
        </p:txBody>
      </p:sp>
    </p:spTree>
    <p:extLst>
      <p:ext uri="{BB962C8B-B14F-4D97-AF65-F5344CB8AC3E}">
        <p14:creationId xmlns:p14="http://schemas.microsoft.com/office/powerpoint/2010/main" val="41528941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3"/>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69686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3"/>
            <a:ext cx="77724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a:prstGeom prst="rect">
            <a:avLst/>
          </a:prstGeom>
        </p:spPr>
        <p:txBody>
          <a:bodyPr anchor="b"/>
          <a:lstStyle>
            <a:lvl1pPr marL="0" indent="0">
              <a:buNone/>
              <a:defRPr sz="1500"/>
            </a:lvl1pPr>
            <a:lvl2pPr marL="342924" indent="0">
              <a:buNone/>
              <a:defRPr sz="1350"/>
            </a:lvl2pPr>
            <a:lvl3pPr marL="685849" indent="0">
              <a:buNone/>
              <a:defRPr sz="1200"/>
            </a:lvl3pPr>
            <a:lvl4pPr marL="1028774" indent="0">
              <a:buNone/>
              <a:defRPr sz="1050"/>
            </a:lvl4pPr>
            <a:lvl5pPr marL="1371698" indent="0">
              <a:buNone/>
              <a:defRPr sz="1050"/>
            </a:lvl5pPr>
            <a:lvl6pPr marL="1714623" indent="0">
              <a:buNone/>
              <a:defRPr sz="1050"/>
            </a:lvl6pPr>
            <a:lvl7pPr marL="2057547" indent="0">
              <a:buNone/>
              <a:defRPr sz="1050"/>
            </a:lvl7pPr>
            <a:lvl8pPr marL="2400473" indent="0">
              <a:buNone/>
              <a:defRPr sz="1050"/>
            </a:lvl8pPr>
            <a:lvl9pPr marL="2743397" indent="0">
              <a:buNone/>
              <a:defRPr sz="1050"/>
            </a:lvl9pPr>
          </a:lstStyle>
          <a:p>
            <a:pPr lvl="0"/>
            <a:r>
              <a:rPr lang="en-US"/>
              <a:t>Click to edit Master text styles</a:t>
            </a:r>
          </a:p>
        </p:txBody>
      </p:sp>
    </p:spTree>
    <p:extLst>
      <p:ext uri="{BB962C8B-B14F-4D97-AF65-F5344CB8AC3E}">
        <p14:creationId xmlns:p14="http://schemas.microsoft.com/office/powerpoint/2010/main" val="26769225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3"/>
            <a:ext cx="4047067"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3"/>
            <a:ext cx="4047067"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33116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012" cy="639762"/>
          </a:xfrm>
          <a:prstGeom prst="rect">
            <a:avLst/>
          </a:prstGeom>
        </p:spPr>
        <p:txBody>
          <a:bodyPr anchor="b"/>
          <a:lstStyle>
            <a:lvl1pPr marL="0" indent="0">
              <a:buNone/>
              <a:defRPr sz="1800" b="1"/>
            </a:lvl1pPr>
            <a:lvl2pPr marL="342924" indent="0">
              <a:buNone/>
              <a:defRPr sz="1500" b="1"/>
            </a:lvl2pPr>
            <a:lvl3pPr marL="685849" indent="0">
              <a:buNone/>
              <a:defRPr sz="1350" b="1"/>
            </a:lvl3pPr>
            <a:lvl4pPr marL="1028774" indent="0">
              <a:buNone/>
              <a:defRPr sz="1200" b="1"/>
            </a:lvl4pPr>
            <a:lvl5pPr marL="1371698" indent="0">
              <a:buNone/>
              <a:defRPr sz="1200" b="1"/>
            </a:lvl5pPr>
            <a:lvl6pPr marL="1714623" indent="0">
              <a:buNone/>
              <a:defRPr sz="1200" b="1"/>
            </a:lvl6pPr>
            <a:lvl7pPr marL="2057547" indent="0">
              <a:buNone/>
              <a:defRPr sz="1200" b="1"/>
            </a:lvl7pPr>
            <a:lvl8pPr marL="2400473" indent="0">
              <a:buNone/>
              <a:defRPr sz="1200" b="1"/>
            </a:lvl8pPr>
            <a:lvl9pPr marL="2743397"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2174875"/>
            <a:ext cx="4040012"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a:prstGeom prst="rect">
            <a:avLst/>
          </a:prstGeom>
        </p:spPr>
        <p:txBody>
          <a:bodyPr anchor="b"/>
          <a:lstStyle>
            <a:lvl1pPr marL="0" indent="0">
              <a:buNone/>
              <a:defRPr sz="1800" b="1"/>
            </a:lvl1pPr>
            <a:lvl2pPr marL="342924" indent="0">
              <a:buNone/>
              <a:defRPr sz="1500" b="1"/>
            </a:lvl2pPr>
            <a:lvl3pPr marL="685849" indent="0">
              <a:buNone/>
              <a:defRPr sz="1350" b="1"/>
            </a:lvl3pPr>
            <a:lvl4pPr marL="1028774" indent="0">
              <a:buNone/>
              <a:defRPr sz="1200" b="1"/>
            </a:lvl4pPr>
            <a:lvl5pPr marL="1371698" indent="0">
              <a:buNone/>
              <a:defRPr sz="1200" b="1"/>
            </a:lvl5pPr>
            <a:lvl6pPr marL="1714623" indent="0">
              <a:buNone/>
              <a:defRPr sz="1200" b="1"/>
            </a:lvl6pPr>
            <a:lvl7pPr marL="2057547" indent="0">
              <a:buNone/>
              <a:defRPr sz="1200" b="1"/>
            </a:lvl7pPr>
            <a:lvl8pPr marL="2400473" indent="0">
              <a:buNone/>
              <a:defRPr sz="1200" b="1"/>
            </a:lvl8pPr>
            <a:lvl9pPr marL="274339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1082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637762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8896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489"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757" y="273053"/>
            <a:ext cx="5111044"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489" cy="4691063"/>
          </a:xfrm>
          <a:prstGeom prst="rect">
            <a:avLst/>
          </a:prstGeom>
        </p:spPr>
        <p:txBody>
          <a:bodyPr/>
          <a:lstStyle>
            <a:lvl1pPr marL="0" indent="0">
              <a:buNone/>
              <a:defRPr sz="1050"/>
            </a:lvl1pPr>
            <a:lvl2pPr marL="342924" indent="0">
              <a:buNone/>
              <a:defRPr sz="900"/>
            </a:lvl2pPr>
            <a:lvl3pPr marL="685849" indent="0">
              <a:buNone/>
              <a:defRPr sz="750"/>
            </a:lvl3pPr>
            <a:lvl4pPr marL="1028774" indent="0">
              <a:buNone/>
              <a:defRPr sz="675"/>
            </a:lvl4pPr>
            <a:lvl5pPr marL="1371698" indent="0">
              <a:buNone/>
              <a:defRPr sz="675"/>
            </a:lvl5pPr>
            <a:lvl6pPr marL="1714623" indent="0">
              <a:buNone/>
              <a:defRPr sz="675"/>
            </a:lvl6pPr>
            <a:lvl7pPr marL="2057547" indent="0">
              <a:buNone/>
              <a:defRPr sz="675"/>
            </a:lvl7pPr>
            <a:lvl8pPr marL="2400473" indent="0">
              <a:buNone/>
              <a:defRPr sz="675"/>
            </a:lvl8pPr>
            <a:lvl9pPr marL="2743397" indent="0">
              <a:buNone/>
              <a:defRPr sz="675"/>
            </a:lvl9pPr>
          </a:lstStyle>
          <a:p>
            <a:pPr lvl="0"/>
            <a:r>
              <a:rPr lang="en-US"/>
              <a:t>Click to edit Master text styles</a:t>
            </a:r>
          </a:p>
        </p:txBody>
      </p:sp>
    </p:spTree>
    <p:extLst>
      <p:ext uri="{BB962C8B-B14F-4D97-AF65-F5344CB8AC3E}">
        <p14:creationId xmlns:p14="http://schemas.microsoft.com/office/powerpoint/2010/main" val="15066948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a:prstGeom prst="rect">
            <a:avLst/>
          </a:prstGeom>
        </p:spPr>
        <p:txBody>
          <a:bodyPr/>
          <a:lstStyle>
            <a:lvl1pPr marL="0" indent="0">
              <a:buNone/>
              <a:defRPr sz="2400"/>
            </a:lvl1pPr>
            <a:lvl2pPr marL="342924" indent="0">
              <a:buNone/>
              <a:defRPr sz="2100"/>
            </a:lvl2pPr>
            <a:lvl3pPr marL="685849" indent="0">
              <a:buNone/>
              <a:defRPr sz="1800"/>
            </a:lvl3pPr>
            <a:lvl4pPr marL="1028774" indent="0">
              <a:buNone/>
              <a:defRPr sz="1500"/>
            </a:lvl4pPr>
            <a:lvl5pPr marL="1371698" indent="0">
              <a:buNone/>
              <a:defRPr sz="1500"/>
            </a:lvl5pPr>
            <a:lvl6pPr marL="1714623" indent="0">
              <a:buNone/>
              <a:defRPr sz="1500"/>
            </a:lvl6pPr>
            <a:lvl7pPr marL="2057547" indent="0">
              <a:buNone/>
              <a:defRPr sz="1500"/>
            </a:lvl7pPr>
            <a:lvl8pPr marL="2400473" indent="0">
              <a:buNone/>
              <a:defRPr sz="1500"/>
            </a:lvl8pPr>
            <a:lvl9pPr marL="2743397" indent="0">
              <a:buNone/>
              <a:defRPr sz="1500"/>
            </a:lvl9pPr>
          </a:lstStyle>
          <a:p>
            <a:pPr lvl="0"/>
            <a:endParaRPr lang="en-US" noProof="0" dirty="0"/>
          </a:p>
        </p:txBody>
      </p:sp>
      <p:sp>
        <p:nvSpPr>
          <p:cNvPr id="4" name="Text Placeholder 3"/>
          <p:cNvSpPr>
            <a:spLocks noGrp="1"/>
          </p:cNvSpPr>
          <p:nvPr>
            <p:ph type="body" sz="half" idx="2"/>
          </p:nvPr>
        </p:nvSpPr>
        <p:spPr>
          <a:xfrm>
            <a:off x="1792111" y="5367338"/>
            <a:ext cx="5486400" cy="804862"/>
          </a:xfrm>
          <a:prstGeom prst="rect">
            <a:avLst/>
          </a:prstGeom>
        </p:spPr>
        <p:txBody>
          <a:bodyPr/>
          <a:lstStyle>
            <a:lvl1pPr marL="0" indent="0">
              <a:buNone/>
              <a:defRPr sz="1050"/>
            </a:lvl1pPr>
            <a:lvl2pPr marL="342924" indent="0">
              <a:buNone/>
              <a:defRPr sz="900"/>
            </a:lvl2pPr>
            <a:lvl3pPr marL="685849" indent="0">
              <a:buNone/>
              <a:defRPr sz="750"/>
            </a:lvl3pPr>
            <a:lvl4pPr marL="1028774" indent="0">
              <a:buNone/>
              <a:defRPr sz="675"/>
            </a:lvl4pPr>
            <a:lvl5pPr marL="1371698" indent="0">
              <a:buNone/>
              <a:defRPr sz="675"/>
            </a:lvl5pPr>
            <a:lvl6pPr marL="1714623" indent="0">
              <a:buNone/>
              <a:defRPr sz="675"/>
            </a:lvl6pPr>
            <a:lvl7pPr marL="2057547" indent="0">
              <a:buNone/>
              <a:defRPr sz="675"/>
            </a:lvl7pPr>
            <a:lvl8pPr marL="2400473" indent="0">
              <a:buNone/>
              <a:defRPr sz="675"/>
            </a:lvl8pPr>
            <a:lvl9pPr marL="2743397" indent="0">
              <a:buNone/>
              <a:defRPr sz="675"/>
            </a:lvl9pPr>
          </a:lstStyle>
          <a:p>
            <a:pPr lvl="0"/>
            <a:r>
              <a:rPr lang="en-US"/>
              <a:t>Click to edit Master text styles</a:t>
            </a:r>
          </a:p>
        </p:txBody>
      </p:sp>
    </p:spTree>
    <p:extLst>
      <p:ext uri="{BB962C8B-B14F-4D97-AF65-F5344CB8AC3E}">
        <p14:creationId xmlns:p14="http://schemas.microsoft.com/office/powerpoint/2010/main" val="32344795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3"/>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8147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3344938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41"/>
            <a:ext cx="6036733"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2052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42684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457200" y="1600203"/>
            <a:ext cx="8229600" cy="4525963"/>
          </a:xfrm>
          <a:prstGeom prst="rect">
            <a:avLst/>
          </a:prstGeom>
        </p:spPr>
        <p:txBody>
          <a:bodyPr/>
          <a:lstStyle/>
          <a:p>
            <a:pPr lvl="0"/>
            <a:endParaRPr lang="en-US" noProof="0"/>
          </a:p>
        </p:txBody>
      </p:sp>
    </p:spTree>
    <p:extLst>
      <p:ext uri="{BB962C8B-B14F-4D97-AF65-F5344CB8AC3E}">
        <p14:creationId xmlns:p14="http://schemas.microsoft.com/office/powerpoint/2010/main" val="9727070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BD1EBBA-1578-4093-A590-DBEB64E2C0C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130E54A-92A8-4A60-BAE6-D8E58031D4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8C9760-DFB3-41C4-A69E-0CC4E6318084}"/>
              </a:ext>
            </a:extLst>
          </p:cNvPr>
          <p:cNvSpPr>
            <a:spLocks noGrp="1"/>
          </p:cNvSpPr>
          <p:nvPr>
            <p:ph type="sldNum" sz="quarter" idx="12"/>
          </p:nvPr>
        </p:nvSpPr>
        <p:spPr/>
        <p:txBody>
          <a:bodyPr/>
          <a:lstStyle>
            <a:lvl1pPr>
              <a:defRPr/>
            </a:lvl1pPr>
          </a:lstStyle>
          <a:p>
            <a:pPr>
              <a:defRPr/>
            </a:pPr>
            <a:fld id="{B0844774-E08F-437E-A7F7-2BFEBF23BF36}" type="slidenum">
              <a:rPr lang="en-US" altLang="en-US"/>
              <a:pPr>
                <a:defRPr/>
              </a:pPr>
              <a:t>‹#›</a:t>
            </a:fld>
            <a:endParaRPr lang="en-US" altLang="en-US"/>
          </a:p>
        </p:txBody>
      </p:sp>
    </p:spTree>
    <p:extLst>
      <p:ext uri="{BB962C8B-B14F-4D97-AF65-F5344CB8AC3E}">
        <p14:creationId xmlns:p14="http://schemas.microsoft.com/office/powerpoint/2010/main" val="17542913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81E5D-4707-4431-85E1-B61D2BB9F2C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1E6DEC2-59D4-4ECD-ACC0-4D03EA230A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F2B978-33BE-4717-8729-297EE8B38B7A}"/>
              </a:ext>
            </a:extLst>
          </p:cNvPr>
          <p:cNvSpPr>
            <a:spLocks noGrp="1"/>
          </p:cNvSpPr>
          <p:nvPr>
            <p:ph type="sldNum" sz="quarter" idx="12"/>
          </p:nvPr>
        </p:nvSpPr>
        <p:spPr/>
        <p:txBody>
          <a:bodyPr/>
          <a:lstStyle>
            <a:lvl1pPr>
              <a:defRPr/>
            </a:lvl1pPr>
          </a:lstStyle>
          <a:p>
            <a:pPr>
              <a:defRPr/>
            </a:pPr>
            <a:fld id="{9807E980-55B3-459C-ABCC-F2D97B9DA014}" type="slidenum">
              <a:rPr lang="en-US" altLang="en-US"/>
              <a:pPr>
                <a:defRPr/>
              </a:pPr>
              <a:t>‹#›</a:t>
            </a:fld>
            <a:endParaRPr lang="en-US" altLang="en-US"/>
          </a:p>
        </p:txBody>
      </p:sp>
    </p:spTree>
    <p:extLst>
      <p:ext uri="{BB962C8B-B14F-4D97-AF65-F5344CB8AC3E}">
        <p14:creationId xmlns:p14="http://schemas.microsoft.com/office/powerpoint/2010/main" val="23842638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F62CBD-C955-4987-BC2C-124C27B7F81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2DF18D0-36E8-41F7-9A99-77EED4E2DA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A9168D-98C1-4956-8743-F142B40AE6FB}"/>
              </a:ext>
            </a:extLst>
          </p:cNvPr>
          <p:cNvSpPr>
            <a:spLocks noGrp="1"/>
          </p:cNvSpPr>
          <p:nvPr>
            <p:ph type="sldNum" sz="quarter" idx="12"/>
          </p:nvPr>
        </p:nvSpPr>
        <p:spPr/>
        <p:txBody>
          <a:bodyPr/>
          <a:lstStyle>
            <a:lvl1pPr>
              <a:defRPr/>
            </a:lvl1pPr>
          </a:lstStyle>
          <a:p>
            <a:pPr>
              <a:defRPr/>
            </a:pPr>
            <a:fld id="{369E2043-3CA1-43CD-B183-B1C08DCA1F9E}" type="slidenum">
              <a:rPr lang="en-US" altLang="en-US"/>
              <a:pPr>
                <a:defRPr/>
              </a:pPr>
              <a:t>‹#›</a:t>
            </a:fld>
            <a:endParaRPr lang="en-US" altLang="en-US"/>
          </a:p>
        </p:txBody>
      </p:sp>
    </p:spTree>
    <p:extLst>
      <p:ext uri="{BB962C8B-B14F-4D97-AF65-F5344CB8AC3E}">
        <p14:creationId xmlns:p14="http://schemas.microsoft.com/office/powerpoint/2010/main" val="35449191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48D6A2-CFCF-4B13-813D-07437CED27D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BD943E7-1E61-42D7-B66C-F2BF3060FC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50AEF91-29C3-47DF-A09D-9AC47A67DBF9}"/>
              </a:ext>
            </a:extLst>
          </p:cNvPr>
          <p:cNvSpPr>
            <a:spLocks noGrp="1"/>
          </p:cNvSpPr>
          <p:nvPr>
            <p:ph type="sldNum" sz="quarter" idx="12"/>
          </p:nvPr>
        </p:nvSpPr>
        <p:spPr/>
        <p:txBody>
          <a:bodyPr/>
          <a:lstStyle>
            <a:lvl1pPr>
              <a:defRPr/>
            </a:lvl1pPr>
          </a:lstStyle>
          <a:p>
            <a:pPr>
              <a:defRPr/>
            </a:pPr>
            <a:fld id="{85E61AAF-65BE-454C-B5EB-E7B874C7A492}" type="slidenum">
              <a:rPr lang="en-US" altLang="en-US"/>
              <a:pPr>
                <a:defRPr/>
              </a:pPr>
              <a:t>‹#›</a:t>
            </a:fld>
            <a:endParaRPr lang="en-US" altLang="en-US"/>
          </a:p>
        </p:txBody>
      </p:sp>
    </p:spTree>
    <p:extLst>
      <p:ext uri="{BB962C8B-B14F-4D97-AF65-F5344CB8AC3E}">
        <p14:creationId xmlns:p14="http://schemas.microsoft.com/office/powerpoint/2010/main" val="2981566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552A60-E005-4E9A-A131-F967BC509530}"/>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876C7581-7B55-415C-BA04-4E960BABA65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84B2505-5827-4E99-88BF-F9A012EBE613}"/>
              </a:ext>
            </a:extLst>
          </p:cNvPr>
          <p:cNvSpPr>
            <a:spLocks noGrp="1"/>
          </p:cNvSpPr>
          <p:nvPr>
            <p:ph type="sldNum" sz="quarter" idx="12"/>
          </p:nvPr>
        </p:nvSpPr>
        <p:spPr/>
        <p:txBody>
          <a:bodyPr/>
          <a:lstStyle>
            <a:lvl1pPr>
              <a:defRPr/>
            </a:lvl1pPr>
          </a:lstStyle>
          <a:p>
            <a:pPr>
              <a:defRPr/>
            </a:pPr>
            <a:fld id="{BE2E4030-E06D-4F73-9FEF-93DA6758C748}" type="slidenum">
              <a:rPr lang="en-US" altLang="en-US"/>
              <a:pPr>
                <a:defRPr/>
              </a:pPr>
              <a:t>‹#›</a:t>
            </a:fld>
            <a:endParaRPr lang="en-US" altLang="en-US"/>
          </a:p>
        </p:txBody>
      </p:sp>
    </p:spTree>
    <p:extLst>
      <p:ext uri="{BB962C8B-B14F-4D97-AF65-F5344CB8AC3E}">
        <p14:creationId xmlns:p14="http://schemas.microsoft.com/office/powerpoint/2010/main" val="39007567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997546F-A701-4FBC-AF38-3A2B84385A9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D053ACE6-0F27-473A-8C52-A239D360DAB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226ABA0-A2DF-4C67-8EED-409B948F3660}"/>
              </a:ext>
            </a:extLst>
          </p:cNvPr>
          <p:cNvSpPr>
            <a:spLocks noGrp="1"/>
          </p:cNvSpPr>
          <p:nvPr>
            <p:ph type="sldNum" sz="quarter" idx="12"/>
          </p:nvPr>
        </p:nvSpPr>
        <p:spPr/>
        <p:txBody>
          <a:bodyPr/>
          <a:lstStyle>
            <a:lvl1pPr>
              <a:defRPr/>
            </a:lvl1pPr>
          </a:lstStyle>
          <a:p>
            <a:pPr>
              <a:defRPr/>
            </a:pPr>
            <a:fld id="{4EBC5682-9325-4C89-A1DF-278D1C0975DA}" type="slidenum">
              <a:rPr lang="en-US" altLang="en-US"/>
              <a:pPr>
                <a:defRPr/>
              </a:pPr>
              <a:t>‹#›</a:t>
            </a:fld>
            <a:endParaRPr lang="en-US" altLang="en-US"/>
          </a:p>
        </p:txBody>
      </p:sp>
    </p:spTree>
    <p:extLst>
      <p:ext uri="{BB962C8B-B14F-4D97-AF65-F5344CB8AC3E}">
        <p14:creationId xmlns:p14="http://schemas.microsoft.com/office/powerpoint/2010/main" val="24943383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0020E78-7F38-42B3-854C-29354C46ABD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15C8C48C-F3BC-4986-ACF8-B9E3031978E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A7D3641-4C91-4B59-AEA3-BD3F6D506972}"/>
              </a:ext>
            </a:extLst>
          </p:cNvPr>
          <p:cNvSpPr>
            <a:spLocks noGrp="1"/>
          </p:cNvSpPr>
          <p:nvPr>
            <p:ph type="sldNum" sz="quarter" idx="12"/>
          </p:nvPr>
        </p:nvSpPr>
        <p:spPr/>
        <p:txBody>
          <a:bodyPr/>
          <a:lstStyle>
            <a:lvl1pPr>
              <a:defRPr/>
            </a:lvl1pPr>
          </a:lstStyle>
          <a:p>
            <a:pPr>
              <a:defRPr/>
            </a:pPr>
            <a:fld id="{073F700C-B9FF-42C1-AD29-3834E70934A9}" type="slidenum">
              <a:rPr lang="en-US" altLang="en-US"/>
              <a:pPr>
                <a:defRPr/>
              </a:pPr>
              <a:t>‹#›</a:t>
            </a:fld>
            <a:endParaRPr lang="en-US" altLang="en-US"/>
          </a:p>
        </p:txBody>
      </p:sp>
    </p:spTree>
    <p:extLst>
      <p:ext uri="{BB962C8B-B14F-4D97-AF65-F5344CB8AC3E}">
        <p14:creationId xmlns:p14="http://schemas.microsoft.com/office/powerpoint/2010/main" val="484942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6.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10" Type="http://schemas.openxmlformats.org/officeDocument/2006/relationships/image" Target="../media/image2.jpeg"/><Relationship Id="rId4" Type="http://schemas.openxmlformats.org/officeDocument/2006/relationships/slideLayout" Target="../slideLayouts/slideLayout107.xml"/><Relationship Id="rId9"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10" Type="http://schemas.openxmlformats.org/officeDocument/2006/relationships/image" Target="../media/image2.jpeg"/><Relationship Id="rId4" Type="http://schemas.openxmlformats.org/officeDocument/2006/relationships/slideLayout" Target="../slideLayouts/slideLayout139.xml"/><Relationship Id="rId9"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6.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5" Type="http://schemas.openxmlformats.org/officeDocument/2006/relationships/slideLayout" Target="../slideLayouts/slideLayout171.xml"/><Relationship Id="rId10" Type="http://schemas.openxmlformats.org/officeDocument/2006/relationships/image" Target="../media/image2.jpeg"/><Relationship Id="rId4" Type="http://schemas.openxmlformats.org/officeDocument/2006/relationships/slideLayout" Target="../slideLayouts/slideLayout170.xml"/><Relationship Id="rId9" Type="http://schemas.openxmlformats.org/officeDocument/2006/relationships/image" Target="../media/image1.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jpeg"/><Relationship Id="rId5" Type="http://schemas.openxmlformats.org/officeDocument/2006/relationships/slideLayout" Target="../slideLayouts/slideLayout12.xml"/><Relationship Id="rId10" Type="http://schemas.openxmlformats.org/officeDocument/2006/relationships/image" Target="../media/image1.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6" Type="http://schemas.openxmlformats.org/officeDocument/2006/relationships/theme" Target="../theme/theme20.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2.jpeg"/><Relationship Id="rId4" Type="http://schemas.openxmlformats.org/officeDocument/2006/relationships/slideLayout" Target="../slideLayouts/slideLayout31.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2.jpeg"/><Relationship Id="rId4" Type="http://schemas.openxmlformats.org/officeDocument/2006/relationships/slideLayout" Target="../slideLayouts/slideLayout38.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image" Target="../media/image2.jpeg"/><Relationship Id="rId4" Type="http://schemas.openxmlformats.org/officeDocument/2006/relationships/slideLayout" Target="../slideLayouts/slideLayout45.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image" Target="../media/image2.jpeg"/><Relationship Id="rId4" Type="http://schemas.openxmlformats.org/officeDocument/2006/relationships/slideLayout" Target="../slideLayouts/slideLayout52.xml"/><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5C99C6-E016-473C-AD30-A3ED0A58414E}"/>
              </a:ext>
            </a:extLst>
          </p:cNvPr>
          <p:cNvSpPr>
            <a:spLocks noGrp="1"/>
          </p:cNvSpPr>
          <p:nvPr>
            <p:ph type="title"/>
          </p:nvPr>
        </p:nvSpPr>
        <p:spPr>
          <a:xfrm>
            <a:off x="439738" y="1352550"/>
            <a:ext cx="6119812" cy="1084263"/>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58E6341-20C6-438B-82BD-8AF908A36D8C}"/>
              </a:ext>
            </a:extLst>
          </p:cNvPr>
          <p:cNvSpPr>
            <a:spLocks noGrp="1"/>
          </p:cNvSpPr>
          <p:nvPr>
            <p:ph type="body" idx="1"/>
          </p:nvPr>
        </p:nvSpPr>
        <p:spPr>
          <a:xfrm>
            <a:off x="439738" y="2808288"/>
            <a:ext cx="6119812" cy="234473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28" name="Picture 6">
            <a:extLst>
              <a:ext uri="{FF2B5EF4-FFF2-40B4-BE49-F238E27FC236}">
                <a16:creationId xmlns:a16="http://schemas.microsoft.com/office/drawing/2014/main" id="{C120AA5D-9AE4-4DDF-8B01-E27534840F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3275" y="0"/>
            <a:ext cx="199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
            <a:extLst>
              <a:ext uri="{FF2B5EF4-FFF2-40B4-BE49-F238E27FC236}">
                <a16:creationId xmlns:a16="http://schemas.microsoft.com/office/drawing/2014/main" id="{11F8DA0E-03D0-4402-9F73-00B560E062AC}"/>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42925" y="244475"/>
            <a:ext cx="23336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973" r:id="rId1"/>
    <p:sldLayoutId id="2147489887" r:id="rId2"/>
    <p:sldLayoutId id="2147489888" r:id="rId3"/>
    <p:sldLayoutId id="2147489974" r:id="rId4"/>
    <p:sldLayoutId id="2147489889" r:id="rId5"/>
    <p:sldLayoutId id="2147489890" r:id="rId6"/>
    <p:sldLayoutId id="2147489975" r:id="rId7"/>
  </p:sldLayoutIdLst>
  <p:hf hdr="0" ftr="0" dt="0"/>
  <p:txStyles>
    <p:titleStyle>
      <a:lvl1pPr algn="l" rtl="0" eaLnBrk="0" fontAlgn="base" hangingPunct="0">
        <a:spcBef>
          <a:spcPct val="0"/>
        </a:spcBef>
        <a:spcAft>
          <a:spcPct val="0"/>
        </a:spcAft>
        <a:defRPr sz="36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p:titleStyle>
    <p:bodyStyle>
      <a:lvl1pPr algn="l" rtl="0" eaLnBrk="0" fontAlgn="base" hangingPunct="0">
        <a:spcBef>
          <a:spcPts val="1138"/>
        </a:spcBef>
        <a:spcAft>
          <a:spcPct val="0"/>
        </a:spcAft>
        <a:buClr>
          <a:schemeClr val="bg2"/>
        </a:buClr>
        <a:buFont typeface="Arial" panose="020B0604020202020204" pitchFamily="34" charset="0"/>
        <a:defRPr sz="2000" kern="1200" spc="-20">
          <a:solidFill>
            <a:schemeClr val="tx2"/>
          </a:solidFill>
          <a:latin typeface="+mj-lt"/>
          <a:ea typeface="+mn-ea"/>
          <a:cs typeface="+mn-cs"/>
        </a:defRPr>
      </a:lvl1pPr>
      <a:lvl2pPr marL="179388" indent="-179388" algn="l" rtl="0" eaLnBrk="0" fontAlgn="base" hangingPunct="0">
        <a:spcBef>
          <a:spcPts val="1138"/>
        </a:spcBef>
        <a:spcAft>
          <a:spcPct val="0"/>
        </a:spcAft>
        <a:buClr>
          <a:schemeClr val="bg2"/>
        </a:buClr>
        <a:buFont typeface="Arial" panose="020B0604020202020204" pitchFamily="34" charset="0"/>
        <a:buChar char="•"/>
        <a:defRPr sz="2000" kern="1200" spc="-20">
          <a:solidFill>
            <a:schemeClr val="tx2"/>
          </a:solidFill>
          <a:latin typeface="+mj-lt"/>
          <a:ea typeface="+mn-ea"/>
          <a:cs typeface="+mn-cs"/>
        </a:defRPr>
      </a:lvl2pPr>
      <a:lvl3pPr marL="388938" indent="-158750"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3pPr>
      <a:lvl4pPr marL="612775" indent="-195263" algn="l" rtl="0" eaLnBrk="0" fontAlgn="base" hangingPunct="0">
        <a:spcBef>
          <a:spcPts val="563"/>
        </a:spcBef>
        <a:spcAft>
          <a:spcPct val="0"/>
        </a:spcAft>
        <a:buClr>
          <a:schemeClr val="bg2"/>
        </a:buClr>
        <a:buFont typeface="Arial" panose="020B0604020202020204" pitchFamily="34" charset="0"/>
        <a:buChar char="•"/>
        <a:defRPr kern="1200" spc="-20">
          <a:solidFill>
            <a:schemeClr val="tx2"/>
          </a:solidFill>
          <a:latin typeface="+mj-lt"/>
          <a:ea typeface="+mn-ea"/>
          <a:cs typeface="+mn-cs"/>
        </a:defRPr>
      </a:lvl4pPr>
      <a:lvl5pPr marL="849313" indent="-187325"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9949" r:id="rId1"/>
    <p:sldLayoutId id="2147489950" r:id="rId2"/>
    <p:sldLayoutId id="2147489951" r:id="rId3"/>
    <p:sldLayoutId id="2147489952" r:id="rId4"/>
    <p:sldLayoutId id="2147489953" r:id="rId5"/>
    <p:sldLayoutId id="2147489954" r:id="rId6"/>
    <p:sldLayoutId id="2147489955" r:id="rId7"/>
    <p:sldLayoutId id="2147489956" r:id="rId8"/>
    <p:sldLayoutId id="2147489957" r:id="rId9"/>
    <p:sldLayoutId id="2147489958" r:id="rId10"/>
    <p:sldLayoutId id="2147489959" r:id="rId11"/>
    <p:sldLayoutId id="2147489960" r:id="rId12"/>
    <p:sldLayoutId id="2147489961" r:id="rId13"/>
  </p:sldLayoutIdLst>
  <p:txStyles>
    <p:title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pitchFamily="-110" charset="-128"/>
        </a:defRPr>
      </a:lvl1pPr>
      <a:lvl2pPr algn="ctr" rtl="0" eaLnBrk="0" fontAlgn="base" hangingPunct="0">
        <a:spcBef>
          <a:spcPct val="0"/>
        </a:spcBef>
        <a:spcAft>
          <a:spcPct val="0"/>
        </a:spcAft>
        <a:defRPr sz="3200">
          <a:solidFill>
            <a:schemeClr val="tx2"/>
          </a:solidFill>
          <a:latin typeface="Times" pitchFamily="18" charset="0"/>
          <a:ea typeface="MS PGothic" panose="020B0600070205080204" pitchFamily="34" charset="-128"/>
          <a:cs typeface="ＭＳ Ｐゴシック" pitchFamily="-110" charset="-128"/>
        </a:defRPr>
      </a:lvl2pPr>
      <a:lvl3pPr algn="ctr" rtl="0" eaLnBrk="0" fontAlgn="base" hangingPunct="0">
        <a:spcBef>
          <a:spcPct val="0"/>
        </a:spcBef>
        <a:spcAft>
          <a:spcPct val="0"/>
        </a:spcAft>
        <a:defRPr sz="3200">
          <a:solidFill>
            <a:schemeClr val="tx2"/>
          </a:solidFill>
          <a:latin typeface="Times" pitchFamily="18" charset="0"/>
          <a:ea typeface="MS PGothic" panose="020B0600070205080204" pitchFamily="34" charset="-128"/>
          <a:cs typeface="ＭＳ Ｐゴシック" pitchFamily="-110" charset="-128"/>
        </a:defRPr>
      </a:lvl3pPr>
      <a:lvl4pPr algn="ctr" rtl="0" eaLnBrk="0" fontAlgn="base" hangingPunct="0">
        <a:spcBef>
          <a:spcPct val="0"/>
        </a:spcBef>
        <a:spcAft>
          <a:spcPct val="0"/>
        </a:spcAft>
        <a:defRPr sz="3200">
          <a:solidFill>
            <a:schemeClr val="tx2"/>
          </a:solidFill>
          <a:latin typeface="Times" pitchFamily="18" charset="0"/>
          <a:ea typeface="MS PGothic" panose="020B0600070205080204" pitchFamily="34" charset="-128"/>
          <a:cs typeface="ＭＳ Ｐゴシック" pitchFamily="-110" charset="-128"/>
        </a:defRPr>
      </a:lvl4pPr>
      <a:lvl5pPr algn="ctr" rtl="0" eaLnBrk="0" fontAlgn="base" hangingPunct="0">
        <a:spcBef>
          <a:spcPct val="0"/>
        </a:spcBef>
        <a:spcAft>
          <a:spcPct val="0"/>
        </a:spcAft>
        <a:defRPr sz="3200">
          <a:solidFill>
            <a:schemeClr val="tx2"/>
          </a:solidFill>
          <a:latin typeface="Times" pitchFamily="18" charset="0"/>
          <a:ea typeface="MS PGothic" panose="020B0600070205080204" pitchFamily="34" charset="-128"/>
          <a:cs typeface="ＭＳ Ｐゴシック" pitchFamily="-110" charset="-128"/>
        </a:defRPr>
      </a:lvl5pPr>
      <a:lvl6pPr marL="342924" algn="ctr" rtl="0" eaLnBrk="0" fontAlgn="base" hangingPunct="0">
        <a:spcBef>
          <a:spcPct val="0"/>
        </a:spcBef>
        <a:spcAft>
          <a:spcPct val="0"/>
        </a:spcAft>
        <a:defRPr sz="3300">
          <a:solidFill>
            <a:schemeClr val="tx2"/>
          </a:solidFill>
          <a:latin typeface="Times" pitchFamily="18" charset="0"/>
        </a:defRPr>
      </a:lvl6pPr>
      <a:lvl7pPr marL="685849" algn="ctr" rtl="0" eaLnBrk="0" fontAlgn="base" hangingPunct="0">
        <a:spcBef>
          <a:spcPct val="0"/>
        </a:spcBef>
        <a:spcAft>
          <a:spcPct val="0"/>
        </a:spcAft>
        <a:defRPr sz="3300">
          <a:solidFill>
            <a:schemeClr val="tx2"/>
          </a:solidFill>
          <a:latin typeface="Times" pitchFamily="18" charset="0"/>
        </a:defRPr>
      </a:lvl7pPr>
      <a:lvl8pPr marL="1028774" algn="ctr" rtl="0" eaLnBrk="0" fontAlgn="base" hangingPunct="0">
        <a:spcBef>
          <a:spcPct val="0"/>
        </a:spcBef>
        <a:spcAft>
          <a:spcPct val="0"/>
        </a:spcAft>
        <a:defRPr sz="3300">
          <a:solidFill>
            <a:schemeClr val="tx2"/>
          </a:solidFill>
          <a:latin typeface="Times" pitchFamily="18" charset="0"/>
        </a:defRPr>
      </a:lvl8pPr>
      <a:lvl9pPr marL="1371698" algn="ctr" rtl="0" eaLnBrk="0" fontAlgn="base" hangingPunct="0">
        <a:spcBef>
          <a:spcPct val="0"/>
        </a:spcBef>
        <a:spcAft>
          <a:spcPct val="0"/>
        </a:spcAft>
        <a:defRPr sz="3300">
          <a:solidFill>
            <a:schemeClr val="tx2"/>
          </a:solidFill>
          <a:latin typeface="Times" pitchFamily="18" charset="0"/>
        </a:defRPr>
      </a:lvl9pPr>
    </p:titleStyle>
    <p:bodyStyle>
      <a:lvl1pPr marL="255588" indent="-255588"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ＭＳ Ｐゴシック" pitchFamily="-110" charset="-128"/>
        </a:defRPr>
      </a:lvl1pPr>
      <a:lvl2pPr marL="555625" indent="-212725"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2pPr>
      <a:lvl3pPr marL="855663" indent="-169863" algn="l" rtl="0" eaLnBrk="0" fontAlgn="base" hangingPunct="0">
        <a:spcBef>
          <a:spcPct val="20000"/>
        </a:spcBef>
        <a:spcAft>
          <a:spcPct val="0"/>
        </a:spcAft>
        <a:buChar char="•"/>
        <a:defRPr sz="1700">
          <a:solidFill>
            <a:schemeClr val="tx1"/>
          </a:solidFill>
          <a:latin typeface="+mn-lt"/>
          <a:ea typeface="MS PGothic" panose="020B0600070205080204" pitchFamily="34" charset="-128"/>
        </a:defRPr>
      </a:lvl3pPr>
      <a:lvl4pPr marL="1198563" indent="-169863"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4pPr>
      <a:lvl5pPr marL="1541463" indent="-169863"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5pPr>
      <a:lvl6pPr marL="1886085" indent="-171463" algn="l" rtl="0" eaLnBrk="0" fontAlgn="base" hangingPunct="0">
        <a:spcBef>
          <a:spcPct val="20000"/>
        </a:spcBef>
        <a:spcAft>
          <a:spcPct val="0"/>
        </a:spcAft>
        <a:buChar char="»"/>
        <a:defRPr sz="1500">
          <a:solidFill>
            <a:schemeClr val="tx1"/>
          </a:solidFill>
          <a:latin typeface="+mn-lt"/>
        </a:defRPr>
      </a:lvl6pPr>
      <a:lvl7pPr marL="2229010" indent="-171463" algn="l" rtl="0" eaLnBrk="0" fontAlgn="base" hangingPunct="0">
        <a:spcBef>
          <a:spcPct val="20000"/>
        </a:spcBef>
        <a:spcAft>
          <a:spcPct val="0"/>
        </a:spcAft>
        <a:buChar char="»"/>
        <a:defRPr sz="1500">
          <a:solidFill>
            <a:schemeClr val="tx1"/>
          </a:solidFill>
          <a:latin typeface="+mn-lt"/>
        </a:defRPr>
      </a:lvl7pPr>
      <a:lvl8pPr marL="2571934" indent="-171463" algn="l" rtl="0" eaLnBrk="0" fontAlgn="base" hangingPunct="0">
        <a:spcBef>
          <a:spcPct val="20000"/>
        </a:spcBef>
        <a:spcAft>
          <a:spcPct val="0"/>
        </a:spcAft>
        <a:buChar char="»"/>
        <a:defRPr sz="1500">
          <a:solidFill>
            <a:schemeClr val="tx1"/>
          </a:solidFill>
          <a:latin typeface="+mn-lt"/>
        </a:defRPr>
      </a:lvl8pPr>
      <a:lvl9pPr marL="2914860" indent="-171463" algn="l" rtl="0" eaLnBrk="0" fontAlgn="base" hangingPunct="0">
        <a:spcBef>
          <a:spcPct val="20000"/>
        </a:spcBef>
        <a:spcAft>
          <a:spcPct val="0"/>
        </a:spcAft>
        <a:buChar char="»"/>
        <a:defRPr sz="1500">
          <a:solidFill>
            <a:schemeClr val="tx1"/>
          </a:solidFill>
          <a:latin typeface="+mn-lt"/>
        </a:defRPr>
      </a:lvl9pPr>
    </p:bodyStyle>
    <p:otherStyle>
      <a:defPPr>
        <a:defRPr lang="en-US"/>
      </a:defPPr>
      <a:lvl1pPr marL="0" algn="l" defTabSz="685849" rtl="0" eaLnBrk="1" latinLnBrk="0" hangingPunct="1">
        <a:defRPr sz="1350" kern="1200">
          <a:solidFill>
            <a:schemeClr val="tx1"/>
          </a:solidFill>
          <a:latin typeface="+mn-lt"/>
          <a:ea typeface="+mn-ea"/>
          <a:cs typeface="+mn-cs"/>
        </a:defRPr>
      </a:lvl1pPr>
      <a:lvl2pPr marL="342924" algn="l" defTabSz="685849" rtl="0" eaLnBrk="1" latinLnBrk="0" hangingPunct="1">
        <a:defRPr sz="1350" kern="1200">
          <a:solidFill>
            <a:schemeClr val="tx1"/>
          </a:solidFill>
          <a:latin typeface="+mn-lt"/>
          <a:ea typeface="+mn-ea"/>
          <a:cs typeface="+mn-cs"/>
        </a:defRPr>
      </a:lvl2pPr>
      <a:lvl3pPr marL="685849" algn="l" defTabSz="685849" rtl="0" eaLnBrk="1" latinLnBrk="0" hangingPunct="1">
        <a:defRPr sz="1350" kern="1200">
          <a:solidFill>
            <a:schemeClr val="tx1"/>
          </a:solidFill>
          <a:latin typeface="+mn-lt"/>
          <a:ea typeface="+mn-ea"/>
          <a:cs typeface="+mn-cs"/>
        </a:defRPr>
      </a:lvl3pPr>
      <a:lvl4pPr marL="1028774" algn="l" defTabSz="685849" rtl="0" eaLnBrk="1" latinLnBrk="0" hangingPunct="1">
        <a:defRPr sz="1350" kern="1200">
          <a:solidFill>
            <a:schemeClr val="tx1"/>
          </a:solidFill>
          <a:latin typeface="+mn-lt"/>
          <a:ea typeface="+mn-ea"/>
          <a:cs typeface="+mn-cs"/>
        </a:defRPr>
      </a:lvl4pPr>
      <a:lvl5pPr marL="1371698" algn="l" defTabSz="685849" rtl="0" eaLnBrk="1" latinLnBrk="0" hangingPunct="1">
        <a:defRPr sz="1350" kern="1200">
          <a:solidFill>
            <a:schemeClr val="tx1"/>
          </a:solidFill>
          <a:latin typeface="+mn-lt"/>
          <a:ea typeface="+mn-ea"/>
          <a:cs typeface="+mn-cs"/>
        </a:defRPr>
      </a:lvl5pPr>
      <a:lvl6pPr marL="1714623" algn="l" defTabSz="685849" rtl="0" eaLnBrk="1" latinLnBrk="0" hangingPunct="1">
        <a:defRPr sz="1350" kern="1200">
          <a:solidFill>
            <a:schemeClr val="tx1"/>
          </a:solidFill>
          <a:latin typeface="+mn-lt"/>
          <a:ea typeface="+mn-ea"/>
          <a:cs typeface="+mn-cs"/>
        </a:defRPr>
      </a:lvl6pPr>
      <a:lvl7pPr marL="2057547" algn="l" defTabSz="685849" rtl="0" eaLnBrk="1" latinLnBrk="0" hangingPunct="1">
        <a:defRPr sz="1350" kern="1200">
          <a:solidFill>
            <a:schemeClr val="tx1"/>
          </a:solidFill>
          <a:latin typeface="+mn-lt"/>
          <a:ea typeface="+mn-ea"/>
          <a:cs typeface="+mn-cs"/>
        </a:defRPr>
      </a:lvl7pPr>
      <a:lvl8pPr marL="2400473" algn="l" defTabSz="685849" rtl="0" eaLnBrk="1" latinLnBrk="0" hangingPunct="1">
        <a:defRPr sz="1350" kern="1200">
          <a:solidFill>
            <a:schemeClr val="tx1"/>
          </a:solidFill>
          <a:latin typeface="+mn-lt"/>
          <a:ea typeface="+mn-ea"/>
          <a:cs typeface="+mn-cs"/>
        </a:defRPr>
      </a:lvl8pPr>
      <a:lvl9pPr marL="2743397" algn="l" defTabSz="685849"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638587D4-9DFB-4529-8B68-AB6E59C7FA4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75ADF6B1-DA25-4F24-BD93-586F324EDAE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6BF713B-98B5-4E8A-BBF5-1DC1CC74C96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Times New Roman" pitchFamily="18" charset="0"/>
                <a:ea typeface="+mn-ea"/>
              </a:defRPr>
            </a:lvl1pPr>
          </a:lstStyle>
          <a:p>
            <a:pPr>
              <a:defRPr/>
            </a:pPr>
            <a:endParaRPr lang="en-US"/>
          </a:p>
        </p:txBody>
      </p:sp>
      <p:sp>
        <p:nvSpPr>
          <p:cNvPr id="5" name="Footer Placeholder 4">
            <a:extLst>
              <a:ext uri="{FF2B5EF4-FFF2-40B4-BE49-F238E27FC236}">
                <a16:creationId xmlns:a16="http://schemas.microsoft.com/office/drawing/2014/main" id="{19FAEF58-9B9D-4D8F-9055-75B1384817A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Times New Roman" pitchFamily="18"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287BD5C3-D07D-457C-B388-75FD075825A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53C7D0E-0D8C-4878-95C5-A550D386ECE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962" r:id="rId1"/>
    <p:sldLayoutId id="2147489963" r:id="rId2"/>
    <p:sldLayoutId id="2147489964" r:id="rId3"/>
    <p:sldLayoutId id="2147489965" r:id="rId4"/>
    <p:sldLayoutId id="2147489966" r:id="rId5"/>
    <p:sldLayoutId id="2147489967" r:id="rId6"/>
    <p:sldLayoutId id="2147489968" r:id="rId7"/>
    <p:sldLayoutId id="2147489969" r:id="rId8"/>
    <p:sldLayoutId id="2147489970" r:id="rId9"/>
    <p:sldLayoutId id="2147489971" r:id="rId10"/>
    <p:sldLayoutId id="214748997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E5396D-3DF5-40D3-B004-92020D959D55}"/>
              </a:ext>
            </a:extLst>
          </p:cNvPr>
          <p:cNvSpPr>
            <a:spLocks noGrp="1"/>
          </p:cNvSpPr>
          <p:nvPr>
            <p:ph type="title"/>
          </p:nvPr>
        </p:nvSpPr>
        <p:spPr>
          <a:xfrm>
            <a:off x="439738" y="1352550"/>
            <a:ext cx="6119812" cy="1084263"/>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AEE8DBB-F28E-48C6-B0AA-720FC384C32C}"/>
              </a:ext>
            </a:extLst>
          </p:cNvPr>
          <p:cNvSpPr>
            <a:spLocks noGrp="1"/>
          </p:cNvSpPr>
          <p:nvPr>
            <p:ph type="body" idx="1"/>
          </p:nvPr>
        </p:nvSpPr>
        <p:spPr>
          <a:xfrm>
            <a:off x="439738" y="2808288"/>
            <a:ext cx="6119812" cy="234473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28" name="Picture 6">
            <a:extLst>
              <a:ext uri="{FF2B5EF4-FFF2-40B4-BE49-F238E27FC236}">
                <a16:creationId xmlns:a16="http://schemas.microsoft.com/office/drawing/2014/main" id="{7D8500CF-3F16-437B-B596-E21728A16C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3275" y="0"/>
            <a:ext cx="199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
            <a:extLst>
              <a:ext uri="{FF2B5EF4-FFF2-40B4-BE49-F238E27FC236}">
                <a16:creationId xmlns:a16="http://schemas.microsoft.com/office/drawing/2014/main" id="{7A459A9D-DC88-4F1B-A7D5-772B20999C89}"/>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42925" y="244475"/>
            <a:ext cx="23336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4326912"/>
      </p:ext>
    </p:extLst>
  </p:cSld>
  <p:clrMap bg1="lt1" tx1="dk1" bg2="lt2" tx2="dk2" accent1="accent1" accent2="accent2" accent3="accent3" accent4="accent4" accent5="accent5" accent6="accent6" hlink="hlink" folHlink="folHlink"/>
  <p:sldLayoutIdLst>
    <p:sldLayoutId id="2147490006" r:id="rId1"/>
    <p:sldLayoutId id="2147490007" r:id="rId2"/>
    <p:sldLayoutId id="2147490008" r:id="rId3"/>
    <p:sldLayoutId id="2147490009" r:id="rId4"/>
    <p:sldLayoutId id="2147490010" r:id="rId5"/>
    <p:sldLayoutId id="2147490011" r:id="rId6"/>
    <p:sldLayoutId id="2147490012" r:id="rId7"/>
  </p:sldLayoutIdLst>
  <p:hf hdr="0" ftr="0" dt="0"/>
  <p:txStyles>
    <p:titleStyle>
      <a:lvl1pPr algn="l" rtl="0" eaLnBrk="0" fontAlgn="base" hangingPunct="0">
        <a:spcBef>
          <a:spcPct val="0"/>
        </a:spcBef>
        <a:spcAft>
          <a:spcPct val="0"/>
        </a:spcAft>
        <a:defRPr sz="36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p:titleStyle>
    <p:bodyStyle>
      <a:lvl1pPr algn="l" rtl="0" eaLnBrk="0" fontAlgn="base" hangingPunct="0">
        <a:spcBef>
          <a:spcPts val="1138"/>
        </a:spcBef>
        <a:spcAft>
          <a:spcPct val="0"/>
        </a:spcAft>
        <a:buClr>
          <a:schemeClr val="bg2"/>
        </a:buClr>
        <a:buFont typeface="Arial" panose="020B0604020202020204" pitchFamily="34" charset="0"/>
        <a:defRPr sz="2000" kern="1200" spc="-20">
          <a:solidFill>
            <a:schemeClr val="tx2"/>
          </a:solidFill>
          <a:latin typeface="+mj-lt"/>
          <a:ea typeface="+mn-ea"/>
          <a:cs typeface="+mn-cs"/>
        </a:defRPr>
      </a:lvl1pPr>
      <a:lvl2pPr marL="179388" indent="-179388" algn="l" rtl="0" eaLnBrk="0" fontAlgn="base" hangingPunct="0">
        <a:spcBef>
          <a:spcPts val="1138"/>
        </a:spcBef>
        <a:spcAft>
          <a:spcPct val="0"/>
        </a:spcAft>
        <a:buClr>
          <a:schemeClr val="bg2"/>
        </a:buClr>
        <a:buFont typeface="Arial" panose="020B0604020202020204" pitchFamily="34" charset="0"/>
        <a:buChar char="•"/>
        <a:defRPr sz="2000" kern="1200" spc="-20">
          <a:solidFill>
            <a:schemeClr val="tx2"/>
          </a:solidFill>
          <a:latin typeface="+mj-lt"/>
          <a:ea typeface="+mn-ea"/>
          <a:cs typeface="+mn-cs"/>
        </a:defRPr>
      </a:lvl2pPr>
      <a:lvl3pPr marL="388938" indent="-158750"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3pPr>
      <a:lvl4pPr marL="612775" indent="-195263" algn="l" rtl="0" eaLnBrk="0" fontAlgn="base" hangingPunct="0">
        <a:spcBef>
          <a:spcPts val="563"/>
        </a:spcBef>
        <a:spcAft>
          <a:spcPct val="0"/>
        </a:spcAft>
        <a:buClr>
          <a:schemeClr val="bg2"/>
        </a:buClr>
        <a:buFont typeface="Arial" panose="020B0604020202020204" pitchFamily="34" charset="0"/>
        <a:buChar char="•"/>
        <a:defRPr kern="1200" spc="-20">
          <a:solidFill>
            <a:schemeClr val="tx2"/>
          </a:solidFill>
          <a:latin typeface="+mj-lt"/>
          <a:ea typeface="+mn-ea"/>
          <a:cs typeface="+mn-cs"/>
        </a:defRPr>
      </a:lvl4pPr>
      <a:lvl5pPr marL="849313" indent="-187325"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a:extLst>
              <a:ext uri="{FF2B5EF4-FFF2-40B4-BE49-F238E27FC236}">
                <a16:creationId xmlns:a16="http://schemas.microsoft.com/office/drawing/2014/main" id="{38CAAA07-5752-4AED-B0B7-33012E48C2D3}"/>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a:extLst>
              <a:ext uri="{FF2B5EF4-FFF2-40B4-BE49-F238E27FC236}">
                <a16:creationId xmlns:a16="http://schemas.microsoft.com/office/drawing/2014/main" id="{441A5F7E-05A0-4EF1-88D4-53A580AA0D84}"/>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4ACC10B-8EF1-44A1-B196-5CD95C83CBE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EB05C99-E373-41DC-8C12-ADFAB31DAA94}" type="datetimeFigureOut">
              <a:rPr lang="en-US"/>
              <a:pPr>
                <a:defRPr/>
              </a:pPr>
              <a:t>10/29/2020</a:t>
            </a:fld>
            <a:endParaRPr lang="en-US"/>
          </a:p>
        </p:txBody>
      </p:sp>
      <p:sp>
        <p:nvSpPr>
          <p:cNvPr id="5" name="Footer Placeholder 4">
            <a:extLst>
              <a:ext uri="{FF2B5EF4-FFF2-40B4-BE49-F238E27FC236}">
                <a16:creationId xmlns:a16="http://schemas.microsoft.com/office/drawing/2014/main" id="{006CC4D2-E979-44D8-A363-91C4FF87AF8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7DA2FDF9-A712-41B9-8FB3-1E9B04F27F9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12B866D-BC17-481F-9927-1C8AC7F490D7}" type="slidenum">
              <a:rPr lang="en-US"/>
              <a:pPr>
                <a:defRPr/>
              </a:pPr>
              <a:t>‹#›</a:t>
            </a:fld>
            <a:endParaRPr lang="en-US"/>
          </a:p>
        </p:txBody>
      </p:sp>
    </p:spTree>
    <p:extLst>
      <p:ext uri="{BB962C8B-B14F-4D97-AF65-F5344CB8AC3E}">
        <p14:creationId xmlns:p14="http://schemas.microsoft.com/office/powerpoint/2010/main" val="4090119717"/>
      </p:ext>
    </p:extLst>
  </p:cSld>
  <p:clrMap bg1="lt1" tx1="dk1" bg2="lt2" tx2="dk2" accent1="accent1" accent2="accent2" accent3="accent3" accent4="accent4" accent5="accent5" accent6="accent6" hlink="hlink" folHlink="folHlink"/>
  <p:sldLayoutIdLst>
    <p:sldLayoutId id="2147490014" r:id="rId1"/>
    <p:sldLayoutId id="2147490015" r:id="rId2"/>
    <p:sldLayoutId id="2147490016" r:id="rId3"/>
    <p:sldLayoutId id="2147490017" r:id="rId4"/>
    <p:sldLayoutId id="2147490018" r:id="rId5"/>
    <p:sldLayoutId id="2147490019" r:id="rId6"/>
    <p:sldLayoutId id="2147490020" r:id="rId7"/>
    <p:sldLayoutId id="2147490021" r:id="rId8"/>
    <p:sldLayoutId id="2147490022" r:id="rId9"/>
    <p:sldLayoutId id="2147490023" r:id="rId10"/>
    <p:sldLayoutId id="2147490024" r:id="rId11"/>
    <p:sldLayoutId id="2147490025"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961057"/>
      </p:ext>
    </p:extLst>
  </p:cSld>
  <p:clrMap bg1="lt1" tx1="dk1" bg2="lt2" tx2="dk2" accent1="accent1" accent2="accent2" accent3="accent3" accent4="accent4" accent5="accent5" accent6="accent6" hlink="hlink" folHlink="folHlink"/>
  <p:sldLayoutIdLst>
    <p:sldLayoutId id="2147490027" r:id="rId1"/>
    <p:sldLayoutId id="2147490028" r:id="rId2"/>
    <p:sldLayoutId id="2147490029" r:id="rId3"/>
    <p:sldLayoutId id="2147490030" r:id="rId4"/>
    <p:sldLayoutId id="2147490031" r:id="rId5"/>
    <p:sldLayoutId id="2147490032" r:id="rId6"/>
    <p:sldLayoutId id="2147490033" r:id="rId7"/>
    <p:sldLayoutId id="2147490034" r:id="rId8"/>
    <p:sldLayoutId id="2147490035" r:id="rId9"/>
    <p:sldLayoutId id="2147490036" r:id="rId10"/>
    <p:sldLayoutId id="2147490037" r:id="rId11"/>
    <p:sldLayoutId id="2147490038" r:id="rId12"/>
    <p:sldLayoutId id="2147490039" r:id="rId13"/>
  </p:sldLayoutIdLst>
  <p:transition/>
  <p:txStyles>
    <p:titleStyle>
      <a:lvl1pPr algn="ctr" rtl="0" eaLnBrk="0" fontAlgn="base" hangingPunct="0">
        <a:spcBef>
          <a:spcPct val="0"/>
        </a:spcBef>
        <a:spcAft>
          <a:spcPct val="0"/>
        </a:spcAft>
        <a:defRPr sz="3900">
          <a:solidFill>
            <a:schemeClr val="tx2"/>
          </a:solidFill>
          <a:latin typeface="+mj-lt"/>
          <a:ea typeface="+mj-ea"/>
          <a:cs typeface="+mj-cs"/>
        </a:defRPr>
      </a:lvl1pPr>
      <a:lvl2pPr algn="ctr" rtl="0" eaLnBrk="0" fontAlgn="base" hangingPunct="0">
        <a:spcBef>
          <a:spcPct val="0"/>
        </a:spcBef>
        <a:spcAft>
          <a:spcPct val="0"/>
        </a:spcAft>
        <a:defRPr sz="3900">
          <a:solidFill>
            <a:schemeClr val="tx2"/>
          </a:solidFill>
          <a:latin typeface="Times" charset="0"/>
        </a:defRPr>
      </a:lvl2pPr>
      <a:lvl3pPr algn="ctr" rtl="0" eaLnBrk="0" fontAlgn="base" hangingPunct="0">
        <a:spcBef>
          <a:spcPct val="0"/>
        </a:spcBef>
        <a:spcAft>
          <a:spcPct val="0"/>
        </a:spcAft>
        <a:defRPr sz="3900">
          <a:solidFill>
            <a:schemeClr val="tx2"/>
          </a:solidFill>
          <a:latin typeface="Times" charset="0"/>
        </a:defRPr>
      </a:lvl3pPr>
      <a:lvl4pPr algn="ctr" rtl="0" eaLnBrk="0" fontAlgn="base" hangingPunct="0">
        <a:spcBef>
          <a:spcPct val="0"/>
        </a:spcBef>
        <a:spcAft>
          <a:spcPct val="0"/>
        </a:spcAft>
        <a:defRPr sz="3900">
          <a:solidFill>
            <a:schemeClr val="tx2"/>
          </a:solidFill>
          <a:latin typeface="Times" charset="0"/>
        </a:defRPr>
      </a:lvl4pPr>
      <a:lvl5pPr algn="ctr" rtl="0" eaLnBrk="0" fontAlgn="base" hangingPunct="0">
        <a:spcBef>
          <a:spcPct val="0"/>
        </a:spcBef>
        <a:spcAft>
          <a:spcPct val="0"/>
        </a:spcAft>
        <a:defRPr sz="3900">
          <a:solidFill>
            <a:schemeClr val="tx2"/>
          </a:solidFill>
          <a:latin typeface="Times" charset="0"/>
        </a:defRPr>
      </a:lvl5pPr>
      <a:lvl6pPr marL="406389" algn="ctr" rtl="0" eaLnBrk="0" fontAlgn="base" hangingPunct="0">
        <a:spcBef>
          <a:spcPct val="0"/>
        </a:spcBef>
        <a:spcAft>
          <a:spcPct val="0"/>
        </a:spcAft>
        <a:defRPr sz="3911">
          <a:solidFill>
            <a:schemeClr val="tx2"/>
          </a:solidFill>
          <a:latin typeface="Times" charset="0"/>
        </a:defRPr>
      </a:lvl6pPr>
      <a:lvl7pPr marL="812778" algn="ctr" rtl="0" eaLnBrk="0" fontAlgn="base" hangingPunct="0">
        <a:spcBef>
          <a:spcPct val="0"/>
        </a:spcBef>
        <a:spcAft>
          <a:spcPct val="0"/>
        </a:spcAft>
        <a:defRPr sz="3911">
          <a:solidFill>
            <a:schemeClr val="tx2"/>
          </a:solidFill>
          <a:latin typeface="Times" charset="0"/>
        </a:defRPr>
      </a:lvl7pPr>
      <a:lvl8pPr marL="1219166" algn="ctr" rtl="0" eaLnBrk="0" fontAlgn="base" hangingPunct="0">
        <a:spcBef>
          <a:spcPct val="0"/>
        </a:spcBef>
        <a:spcAft>
          <a:spcPct val="0"/>
        </a:spcAft>
        <a:defRPr sz="3911">
          <a:solidFill>
            <a:schemeClr val="tx2"/>
          </a:solidFill>
          <a:latin typeface="Times" charset="0"/>
        </a:defRPr>
      </a:lvl8pPr>
      <a:lvl9pPr marL="1625555" algn="ctr" rtl="0" eaLnBrk="0" fontAlgn="base" hangingPunct="0">
        <a:spcBef>
          <a:spcPct val="0"/>
        </a:spcBef>
        <a:spcAft>
          <a:spcPct val="0"/>
        </a:spcAft>
        <a:defRPr sz="3911">
          <a:solidFill>
            <a:schemeClr val="tx2"/>
          </a:solidFill>
          <a:latin typeface="Times" charset="0"/>
        </a:defRPr>
      </a:lvl9pPr>
    </p:titleStyle>
    <p:bodyStyle>
      <a:lvl1pPr marL="301625" indent="-301625" algn="l" rtl="0" eaLnBrk="0" fontAlgn="base" hangingPunct="0">
        <a:spcBef>
          <a:spcPct val="20000"/>
        </a:spcBef>
        <a:spcAft>
          <a:spcPct val="0"/>
        </a:spcAft>
        <a:buChar char="•"/>
        <a:defRPr sz="2800">
          <a:solidFill>
            <a:schemeClr val="tx1"/>
          </a:solidFill>
          <a:latin typeface="+mn-lt"/>
          <a:ea typeface="+mn-ea"/>
          <a:cs typeface="+mn-cs"/>
        </a:defRPr>
      </a:lvl1pPr>
      <a:lvl2pPr marL="657225" indent="-250825" algn="l" rtl="0" eaLnBrk="0" fontAlgn="base" hangingPunct="0">
        <a:spcBef>
          <a:spcPct val="20000"/>
        </a:spcBef>
        <a:spcAft>
          <a:spcPct val="0"/>
        </a:spcAft>
        <a:buChar char="–"/>
        <a:defRPr sz="2400">
          <a:solidFill>
            <a:schemeClr val="tx1"/>
          </a:solidFill>
          <a:latin typeface="+mn-lt"/>
        </a:defRPr>
      </a:lvl2pPr>
      <a:lvl3pPr marL="1012825" indent="-200025" algn="l" rtl="0" eaLnBrk="0" fontAlgn="base" hangingPunct="0">
        <a:spcBef>
          <a:spcPct val="20000"/>
        </a:spcBef>
        <a:spcAft>
          <a:spcPct val="0"/>
        </a:spcAft>
        <a:buChar char="•"/>
        <a:defRPr sz="2100">
          <a:solidFill>
            <a:schemeClr val="tx1"/>
          </a:solidFill>
          <a:latin typeface="+mn-lt"/>
        </a:defRPr>
      </a:lvl3pPr>
      <a:lvl4pPr marL="1419225" indent="-200025" algn="l" rtl="0" eaLnBrk="0" fontAlgn="base" hangingPunct="0">
        <a:spcBef>
          <a:spcPct val="20000"/>
        </a:spcBef>
        <a:spcAft>
          <a:spcPct val="0"/>
        </a:spcAft>
        <a:buChar char="–"/>
        <a:defRPr sz="1700">
          <a:solidFill>
            <a:schemeClr val="tx1"/>
          </a:solidFill>
          <a:latin typeface="+mn-lt"/>
        </a:defRPr>
      </a:lvl4pPr>
      <a:lvl5pPr marL="1825625" indent="-200025" algn="l" rtl="0" eaLnBrk="0" fontAlgn="base" hangingPunct="0">
        <a:spcBef>
          <a:spcPct val="20000"/>
        </a:spcBef>
        <a:spcAft>
          <a:spcPct val="0"/>
        </a:spcAft>
        <a:buChar char="»"/>
        <a:defRPr sz="1700">
          <a:solidFill>
            <a:schemeClr val="tx1"/>
          </a:solidFill>
          <a:latin typeface="+mn-lt"/>
        </a:defRPr>
      </a:lvl5pPr>
      <a:lvl6pPr marL="2235138" indent="-203194" algn="l" rtl="0" eaLnBrk="0" fontAlgn="base" hangingPunct="0">
        <a:spcBef>
          <a:spcPct val="20000"/>
        </a:spcBef>
        <a:spcAft>
          <a:spcPct val="0"/>
        </a:spcAft>
        <a:buChar char="»"/>
        <a:defRPr sz="1778">
          <a:solidFill>
            <a:schemeClr val="tx1"/>
          </a:solidFill>
          <a:latin typeface="+mn-lt"/>
        </a:defRPr>
      </a:lvl6pPr>
      <a:lvl7pPr marL="2641527" indent="-203194" algn="l" rtl="0" eaLnBrk="0" fontAlgn="base" hangingPunct="0">
        <a:spcBef>
          <a:spcPct val="20000"/>
        </a:spcBef>
        <a:spcAft>
          <a:spcPct val="0"/>
        </a:spcAft>
        <a:buChar char="»"/>
        <a:defRPr sz="1778">
          <a:solidFill>
            <a:schemeClr val="tx1"/>
          </a:solidFill>
          <a:latin typeface="+mn-lt"/>
        </a:defRPr>
      </a:lvl7pPr>
      <a:lvl8pPr marL="3047916" indent="-203194" algn="l" rtl="0" eaLnBrk="0" fontAlgn="base" hangingPunct="0">
        <a:spcBef>
          <a:spcPct val="20000"/>
        </a:spcBef>
        <a:spcAft>
          <a:spcPct val="0"/>
        </a:spcAft>
        <a:buChar char="»"/>
        <a:defRPr sz="1778">
          <a:solidFill>
            <a:schemeClr val="tx1"/>
          </a:solidFill>
          <a:latin typeface="+mn-lt"/>
        </a:defRPr>
      </a:lvl8pPr>
      <a:lvl9pPr marL="3454305" indent="-203194" algn="l" rtl="0" eaLnBrk="0" fontAlgn="base" hangingPunct="0">
        <a:spcBef>
          <a:spcPct val="20000"/>
        </a:spcBef>
        <a:spcAft>
          <a:spcPct val="0"/>
        </a:spcAft>
        <a:buChar char="»"/>
        <a:defRPr sz="1778">
          <a:solidFill>
            <a:schemeClr val="tx1"/>
          </a:solidFill>
          <a:latin typeface="+mn-lt"/>
        </a:defRPr>
      </a:lvl9pPr>
    </p:bodyStyle>
    <p:otherStyle>
      <a:defPPr>
        <a:defRPr lang="en-US"/>
      </a:defPPr>
      <a:lvl1pPr marL="0" algn="l" defTabSz="812778" rtl="0" eaLnBrk="1" latinLnBrk="0" hangingPunct="1">
        <a:defRPr sz="1600" kern="1200">
          <a:solidFill>
            <a:schemeClr val="tx1"/>
          </a:solidFill>
          <a:latin typeface="+mn-lt"/>
          <a:ea typeface="+mn-ea"/>
          <a:cs typeface="+mn-cs"/>
        </a:defRPr>
      </a:lvl1pPr>
      <a:lvl2pPr marL="406389" algn="l" defTabSz="812778" rtl="0" eaLnBrk="1" latinLnBrk="0" hangingPunct="1">
        <a:defRPr sz="1600" kern="1200">
          <a:solidFill>
            <a:schemeClr val="tx1"/>
          </a:solidFill>
          <a:latin typeface="+mn-lt"/>
          <a:ea typeface="+mn-ea"/>
          <a:cs typeface="+mn-cs"/>
        </a:defRPr>
      </a:lvl2pPr>
      <a:lvl3pPr marL="812778" algn="l" defTabSz="812778" rtl="0" eaLnBrk="1" latinLnBrk="0" hangingPunct="1">
        <a:defRPr sz="1600" kern="1200">
          <a:solidFill>
            <a:schemeClr val="tx1"/>
          </a:solidFill>
          <a:latin typeface="+mn-lt"/>
          <a:ea typeface="+mn-ea"/>
          <a:cs typeface="+mn-cs"/>
        </a:defRPr>
      </a:lvl3pPr>
      <a:lvl4pPr marL="1219166" algn="l" defTabSz="812778" rtl="0" eaLnBrk="1" latinLnBrk="0" hangingPunct="1">
        <a:defRPr sz="1600" kern="1200">
          <a:solidFill>
            <a:schemeClr val="tx1"/>
          </a:solidFill>
          <a:latin typeface="+mn-lt"/>
          <a:ea typeface="+mn-ea"/>
          <a:cs typeface="+mn-cs"/>
        </a:defRPr>
      </a:lvl4pPr>
      <a:lvl5pPr marL="1625555" algn="l" defTabSz="812778" rtl="0" eaLnBrk="1" latinLnBrk="0" hangingPunct="1">
        <a:defRPr sz="1600" kern="1200">
          <a:solidFill>
            <a:schemeClr val="tx1"/>
          </a:solidFill>
          <a:latin typeface="+mn-lt"/>
          <a:ea typeface="+mn-ea"/>
          <a:cs typeface="+mn-cs"/>
        </a:defRPr>
      </a:lvl5pPr>
      <a:lvl6pPr marL="2031945" algn="l" defTabSz="812778" rtl="0" eaLnBrk="1" latinLnBrk="0" hangingPunct="1">
        <a:defRPr sz="1600" kern="1200">
          <a:solidFill>
            <a:schemeClr val="tx1"/>
          </a:solidFill>
          <a:latin typeface="+mn-lt"/>
          <a:ea typeface="+mn-ea"/>
          <a:cs typeface="+mn-cs"/>
        </a:defRPr>
      </a:lvl6pPr>
      <a:lvl7pPr marL="2438334" algn="l" defTabSz="812778" rtl="0" eaLnBrk="1" latinLnBrk="0" hangingPunct="1">
        <a:defRPr sz="1600" kern="1200">
          <a:solidFill>
            <a:schemeClr val="tx1"/>
          </a:solidFill>
          <a:latin typeface="+mn-lt"/>
          <a:ea typeface="+mn-ea"/>
          <a:cs typeface="+mn-cs"/>
        </a:defRPr>
      </a:lvl7pPr>
      <a:lvl8pPr marL="2844722" algn="l" defTabSz="812778" rtl="0" eaLnBrk="1" latinLnBrk="0" hangingPunct="1">
        <a:defRPr sz="1600" kern="1200">
          <a:solidFill>
            <a:schemeClr val="tx1"/>
          </a:solidFill>
          <a:latin typeface="+mn-lt"/>
          <a:ea typeface="+mn-ea"/>
          <a:cs typeface="+mn-cs"/>
        </a:defRPr>
      </a:lvl8pPr>
      <a:lvl9pPr marL="3251111" algn="l" defTabSz="812778" rtl="0" eaLnBrk="1" latinLnBrk="0" hangingPunct="1">
        <a:defRPr sz="1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357C6-8AB0-4876-BC48-C8B9C330A385}"/>
              </a:ext>
            </a:extLst>
          </p:cNvPr>
          <p:cNvSpPr>
            <a:spLocks noGrp="1"/>
          </p:cNvSpPr>
          <p:nvPr>
            <p:ph type="title"/>
          </p:nvPr>
        </p:nvSpPr>
        <p:spPr>
          <a:xfrm>
            <a:off x="439738" y="1352550"/>
            <a:ext cx="6119812" cy="1084263"/>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AA962A0-2DB4-4C8D-B5F8-9951C0962346}"/>
              </a:ext>
            </a:extLst>
          </p:cNvPr>
          <p:cNvSpPr>
            <a:spLocks noGrp="1"/>
          </p:cNvSpPr>
          <p:nvPr>
            <p:ph type="body" idx="1"/>
          </p:nvPr>
        </p:nvSpPr>
        <p:spPr>
          <a:xfrm>
            <a:off x="439738" y="2808288"/>
            <a:ext cx="6119812" cy="234473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148" name="Picture 6">
            <a:extLst>
              <a:ext uri="{FF2B5EF4-FFF2-40B4-BE49-F238E27FC236}">
                <a16:creationId xmlns:a16="http://schemas.microsoft.com/office/drawing/2014/main" id="{C3415A9F-6821-43DD-982B-6C5F9D8646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3275" y="0"/>
            <a:ext cx="199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 descr="https://photos-2.dropbox.com/t/2/AACesfPJnUhce10m-4Hm9xSJt-rnzNLCnlYE85YHTQd-lA/12/313419930/jpeg/32x32/3/1455825600/0/2/Cochrane_Neonatal_RGB.jpg/EJOI15UDGHQgAigC/KKMK7g9QgZFUqemfDbFZBiiepBM1oiuo3qJXoH69Byk?size_mode=5&amp;size=32x32">
            <a:extLst>
              <a:ext uri="{FF2B5EF4-FFF2-40B4-BE49-F238E27FC236}">
                <a16:creationId xmlns:a16="http://schemas.microsoft.com/office/drawing/2014/main" id="{49F5124E-FC05-4AEE-B18C-02A14E606F82}"/>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42925" y="244475"/>
            <a:ext cx="23336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699088"/>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 id="2147490045" r:id="rId5"/>
    <p:sldLayoutId id="2147490046" r:id="rId6"/>
    <p:sldLayoutId id="2147490047" r:id="rId7"/>
  </p:sldLayoutIdLst>
  <p:txStyles>
    <p:titleStyle>
      <a:lvl1pPr algn="l" rtl="0" eaLnBrk="0" fontAlgn="base" hangingPunct="0">
        <a:spcBef>
          <a:spcPct val="0"/>
        </a:spcBef>
        <a:spcAft>
          <a:spcPct val="0"/>
        </a:spcAft>
        <a:defRPr sz="36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p:titleStyle>
    <p:bodyStyle>
      <a:lvl1pPr algn="l" rtl="0" eaLnBrk="0" fontAlgn="base" hangingPunct="0">
        <a:spcBef>
          <a:spcPts val="1138"/>
        </a:spcBef>
        <a:spcAft>
          <a:spcPct val="0"/>
        </a:spcAft>
        <a:buClr>
          <a:schemeClr val="bg2"/>
        </a:buClr>
        <a:buFont typeface="Arial" panose="020B0604020202020204" pitchFamily="34" charset="0"/>
        <a:defRPr sz="2000" kern="1200" spc="-20">
          <a:solidFill>
            <a:schemeClr val="tx2"/>
          </a:solidFill>
          <a:latin typeface="+mj-lt"/>
          <a:ea typeface="+mn-ea"/>
          <a:cs typeface="+mn-cs"/>
        </a:defRPr>
      </a:lvl1pPr>
      <a:lvl2pPr marL="179388" indent="-179388" algn="l" rtl="0" eaLnBrk="0" fontAlgn="base" hangingPunct="0">
        <a:spcBef>
          <a:spcPts val="1138"/>
        </a:spcBef>
        <a:spcAft>
          <a:spcPct val="0"/>
        </a:spcAft>
        <a:buClr>
          <a:schemeClr val="bg2"/>
        </a:buClr>
        <a:buFont typeface="Arial" panose="020B0604020202020204" pitchFamily="34" charset="0"/>
        <a:buChar char="•"/>
        <a:defRPr sz="2000" kern="1200" spc="-20">
          <a:solidFill>
            <a:schemeClr val="tx2"/>
          </a:solidFill>
          <a:latin typeface="+mj-lt"/>
          <a:ea typeface="+mn-ea"/>
          <a:cs typeface="+mn-cs"/>
        </a:defRPr>
      </a:lvl2pPr>
      <a:lvl3pPr marL="388938" indent="-158750"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3pPr>
      <a:lvl4pPr marL="612775" indent="-195263" algn="l" rtl="0" eaLnBrk="0" fontAlgn="base" hangingPunct="0">
        <a:spcBef>
          <a:spcPts val="563"/>
        </a:spcBef>
        <a:spcAft>
          <a:spcPct val="0"/>
        </a:spcAft>
        <a:buClr>
          <a:schemeClr val="bg2"/>
        </a:buClr>
        <a:buFont typeface="Arial" panose="020B0604020202020204" pitchFamily="34" charset="0"/>
        <a:buChar char="•"/>
        <a:defRPr kern="1200" spc="-20">
          <a:solidFill>
            <a:schemeClr val="tx2"/>
          </a:solidFill>
          <a:latin typeface="+mj-lt"/>
          <a:ea typeface="+mn-ea"/>
          <a:cs typeface="+mn-cs"/>
        </a:defRPr>
      </a:lvl4pPr>
      <a:lvl5pPr marL="849313" indent="-187325"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A70A3D8E-EC7B-4A48-ADD1-C9D2EEAA54C4}"/>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24D21F8B-D2EE-4A93-8FDD-3DD1875C83F3}"/>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8EDC348-DD4E-4299-9D04-EF0E43E9197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B26A7E2-9827-4B1A-91A0-E849C8B911B1}" type="datetimeFigureOut">
              <a:rPr lang="en-US"/>
              <a:pPr>
                <a:defRPr/>
              </a:pPr>
              <a:t>10/29/2020</a:t>
            </a:fld>
            <a:endParaRPr lang="en-US"/>
          </a:p>
        </p:txBody>
      </p:sp>
      <p:sp>
        <p:nvSpPr>
          <p:cNvPr id="5" name="Footer Placeholder 4">
            <a:extLst>
              <a:ext uri="{FF2B5EF4-FFF2-40B4-BE49-F238E27FC236}">
                <a16:creationId xmlns:a16="http://schemas.microsoft.com/office/drawing/2014/main" id="{367B0A60-5E54-41C8-8728-F208FF38364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76F66B1-FBB6-4EA3-960E-74F6CDE1318A}"/>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BCDCD1E-F4F2-4D18-9519-DB4B332BB81E}" type="slidenum">
              <a:rPr lang="en-US" altLang="en-US"/>
              <a:pPr>
                <a:defRPr/>
              </a:pPr>
              <a:t>‹#›</a:t>
            </a:fld>
            <a:endParaRPr lang="en-US" altLang="en-US"/>
          </a:p>
        </p:txBody>
      </p:sp>
    </p:spTree>
    <p:extLst>
      <p:ext uri="{BB962C8B-B14F-4D97-AF65-F5344CB8AC3E}">
        <p14:creationId xmlns:p14="http://schemas.microsoft.com/office/powerpoint/2010/main" val="3979930939"/>
      </p:ext>
    </p:extLst>
  </p:cSld>
  <p:clrMap bg1="lt1" tx1="dk1" bg2="lt2" tx2="dk2" accent1="accent1" accent2="accent2" accent3="accent3" accent4="accent4" accent5="accent5" accent6="accent6" hlink="hlink" folHlink="folHlink"/>
  <p:sldLayoutIdLst>
    <p:sldLayoutId id="2147490049" r:id="rId1"/>
    <p:sldLayoutId id="2147490050" r:id="rId2"/>
    <p:sldLayoutId id="2147490051" r:id="rId3"/>
    <p:sldLayoutId id="2147490052" r:id="rId4"/>
    <p:sldLayoutId id="2147490053" r:id="rId5"/>
    <p:sldLayoutId id="2147490054" r:id="rId6"/>
    <p:sldLayoutId id="2147490055" r:id="rId7"/>
    <p:sldLayoutId id="2147490056" r:id="rId8"/>
    <p:sldLayoutId id="2147490057" r:id="rId9"/>
    <p:sldLayoutId id="2147490058" r:id="rId10"/>
    <p:sldLayoutId id="21474900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6770"/>
      </p:ext>
    </p:extLst>
  </p:cSld>
  <p:clrMap bg1="lt1" tx1="dk1" bg2="lt2" tx2="dk2" accent1="accent1" accent2="accent2" accent3="accent3" accent4="accent4" accent5="accent5" accent6="accent6" hlink="hlink" folHlink="folHlink"/>
  <p:sldLayoutIdLst>
    <p:sldLayoutId id="2147490061" r:id="rId1"/>
    <p:sldLayoutId id="2147490062" r:id="rId2"/>
    <p:sldLayoutId id="2147490063" r:id="rId3"/>
    <p:sldLayoutId id="2147490064" r:id="rId4"/>
    <p:sldLayoutId id="2147490065" r:id="rId5"/>
    <p:sldLayoutId id="2147490066" r:id="rId6"/>
    <p:sldLayoutId id="2147490067" r:id="rId7"/>
    <p:sldLayoutId id="2147490068" r:id="rId8"/>
    <p:sldLayoutId id="2147490069" r:id="rId9"/>
    <p:sldLayoutId id="2147490070" r:id="rId10"/>
    <p:sldLayoutId id="2147490071" r:id="rId11"/>
    <p:sldLayoutId id="2147490072" r:id="rId12"/>
    <p:sldLayoutId id="2147490073" r:id="rId13"/>
  </p:sldLayoutIdLst>
  <p:transition/>
  <p:txStyles>
    <p:titleStyle>
      <a:lvl1pPr algn="ctr" rtl="0" eaLnBrk="0" fontAlgn="base" hangingPunct="0">
        <a:spcBef>
          <a:spcPct val="0"/>
        </a:spcBef>
        <a:spcAft>
          <a:spcPct val="0"/>
        </a:spcAft>
        <a:defRPr sz="39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3900">
          <a:solidFill>
            <a:schemeClr val="tx2"/>
          </a:solidFill>
          <a:latin typeface="Times" pitchFamily="18" charset="0"/>
          <a:ea typeface="MS PGothic" pitchFamily="34" charset="-128"/>
          <a:cs typeface="MS PGothic" charset="0"/>
        </a:defRPr>
      </a:lvl2pPr>
      <a:lvl3pPr algn="ctr" rtl="0" eaLnBrk="0" fontAlgn="base" hangingPunct="0">
        <a:spcBef>
          <a:spcPct val="0"/>
        </a:spcBef>
        <a:spcAft>
          <a:spcPct val="0"/>
        </a:spcAft>
        <a:defRPr sz="3900">
          <a:solidFill>
            <a:schemeClr val="tx2"/>
          </a:solidFill>
          <a:latin typeface="Times" pitchFamily="18" charset="0"/>
          <a:ea typeface="MS PGothic" pitchFamily="34" charset="-128"/>
          <a:cs typeface="MS PGothic" charset="0"/>
        </a:defRPr>
      </a:lvl3pPr>
      <a:lvl4pPr algn="ctr" rtl="0" eaLnBrk="0" fontAlgn="base" hangingPunct="0">
        <a:spcBef>
          <a:spcPct val="0"/>
        </a:spcBef>
        <a:spcAft>
          <a:spcPct val="0"/>
        </a:spcAft>
        <a:defRPr sz="3900">
          <a:solidFill>
            <a:schemeClr val="tx2"/>
          </a:solidFill>
          <a:latin typeface="Times" pitchFamily="18" charset="0"/>
          <a:ea typeface="MS PGothic" pitchFamily="34" charset="-128"/>
          <a:cs typeface="MS PGothic" charset="0"/>
        </a:defRPr>
      </a:lvl4pPr>
      <a:lvl5pPr algn="ctr" rtl="0" eaLnBrk="0" fontAlgn="base" hangingPunct="0">
        <a:spcBef>
          <a:spcPct val="0"/>
        </a:spcBef>
        <a:spcAft>
          <a:spcPct val="0"/>
        </a:spcAft>
        <a:defRPr sz="3900">
          <a:solidFill>
            <a:schemeClr val="tx2"/>
          </a:solidFill>
          <a:latin typeface="Times" pitchFamily="18" charset="0"/>
          <a:ea typeface="MS PGothic" pitchFamily="34" charset="-128"/>
          <a:cs typeface="MS PGothic" charset="0"/>
        </a:defRPr>
      </a:lvl5pPr>
      <a:lvl6pPr marL="406389" algn="ctr" rtl="0" eaLnBrk="0" fontAlgn="base" hangingPunct="0">
        <a:spcBef>
          <a:spcPct val="0"/>
        </a:spcBef>
        <a:spcAft>
          <a:spcPct val="0"/>
        </a:spcAft>
        <a:defRPr sz="3911">
          <a:solidFill>
            <a:schemeClr val="tx2"/>
          </a:solidFill>
          <a:latin typeface="Times" pitchFamily="18" charset="0"/>
        </a:defRPr>
      </a:lvl6pPr>
      <a:lvl7pPr marL="812778" algn="ctr" rtl="0" eaLnBrk="0" fontAlgn="base" hangingPunct="0">
        <a:spcBef>
          <a:spcPct val="0"/>
        </a:spcBef>
        <a:spcAft>
          <a:spcPct val="0"/>
        </a:spcAft>
        <a:defRPr sz="3911">
          <a:solidFill>
            <a:schemeClr val="tx2"/>
          </a:solidFill>
          <a:latin typeface="Times" pitchFamily="18" charset="0"/>
        </a:defRPr>
      </a:lvl7pPr>
      <a:lvl8pPr marL="1219166" algn="ctr" rtl="0" eaLnBrk="0" fontAlgn="base" hangingPunct="0">
        <a:spcBef>
          <a:spcPct val="0"/>
        </a:spcBef>
        <a:spcAft>
          <a:spcPct val="0"/>
        </a:spcAft>
        <a:defRPr sz="3911">
          <a:solidFill>
            <a:schemeClr val="tx2"/>
          </a:solidFill>
          <a:latin typeface="Times" pitchFamily="18" charset="0"/>
        </a:defRPr>
      </a:lvl8pPr>
      <a:lvl9pPr marL="1625555" algn="ctr" rtl="0" eaLnBrk="0" fontAlgn="base" hangingPunct="0">
        <a:spcBef>
          <a:spcPct val="0"/>
        </a:spcBef>
        <a:spcAft>
          <a:spcPct val="0"/>
        </a:spcAft>
        <a:defRPr sz="3911">
          <a:solidFill>
            <a:schemeClr val="tx2"/>
          </a:solidFill>
          <a:latin typeface="Times" pitchFamily="18" charset="0"/>
        </a:defRPr>
      </a:lvl9pPr>
    </p:titleStyle>
    <p:bodyStyle>
      <a:lvl1pPr marL="301625" indent="-301625"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1pPr>
      <a:lvl2pPr marL="657225" indent="-250825"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2pPr>
      <a:lvl3pPr marL="1012825" indent="-200025" algn="l" rtl="0" eaLnBrk="0" fontAlgn="base" hangingPunct="0">
        <a:spcBef>
          <a:spcPct val="20000"/>
        </a:spcBef>
        <a:spcAft>
          <a:spcPct val="0"/>
        </a:spcAft>
        <a:buChar char="•"/>
        <a:defRPr sz="2100">
          <a:solidFill>
            <a:schemeClr val="tx1"/>
          </a:solidFill>
          <a:latin typeface="+mn-lt"/>
          <a:ea typeface="MS PGothic" pitchFamily="34" charset="-128"/>
          <a:cs typeface="MS PGothic" charset="0"/>
        </a:defRPr>
      </a:lvl3pPr>
      <a:lvl4pPr marL="1419225" indent="-200025" algn="l" rtl="0" eaLnBrk="0" fontAlgn="base" hangingPunct="0">
        <a:spcBef>
          <a:spcPct val="20000"/>
        </a:spcBef>
        <a:spcAft>
          <a:spcPct val="0"/>
        </a:spcAft>
        <a:buChar char="–"/>
        <a:defRPr sz="1700">
          <a:solidFill>
            <a:schemeClr val="tx1"/>
          </a:solidFill>
          <a:latin typeface="+mn-lt"/>
          <a:ea typeface="MS PGothic" pitchFamily="34" charset="-128"/>
          <a:cs typeface="MS PGothic" charset="0"/>
        </a:defRPr>
      </a:lvl4pPr>
      <a:lvl5pPr marL="1825625" indent="-200025" algn="l" rtl="0" eaLnBrk="0" fontAlgn="base" hangingPunct="0">
        <a:spcBef>
          <a:spcPct val="20000"/>
        </a:spcBef>
        <a:spcAft>
          <a:spcPct val="0"/>
        </a:spcAft>
        <a:buChar char="»"/>
        <a:defRPr sz="1700">
          <a:solidFill>
            <a:schemeClr val="tx1"/>
          </a:solidFill>
          <a:latin typeface="+mn-lt"/>
          <a:ea typeface="MS PGothic" pitchFamily="34" charset="-128"/>
          <a:cs typeface="MS PGothic" charset="0"/>
        </a:defRPr>
      </a:lvl5pPr>
      <a:lvl6pPr marL="2235138" indent="-203194" algn="l" rtl="0" eaLnBrk="0" fontAlgn="base" hangingPunct="0">
        <a:spcBef>
          <a:spcPct val="20000"/>
        </a:spcBef>
        <a:spcAft>
          <a:spcPct val="0"/>
        </a:spcAft>
        <a:buChar char="»"/>
        <a:defRPr sz="1778">
          <a:solidFill>
            <a:schemeClr val="tx1"/>
          </a:solidFill>
          <a:latin typeface="+mn-lt"/>
        </a:defRPr>
      </a:lvl6pPr>
      <a:lvl7pPr marL="2641527" indent="-203194" algn="l" rtl="0" eaLnBrk="0" fontAlgn="base" hangingPunct="0">
        <a:spcBef>
          <a:spcPct val="20000"/>
        </a:spcBef>
        <a:spcAft>
          <a:spcPct val="0"/>
        </a:spcAft>
        <a:buChar char="»"/>
        <a:defRPr sz="1778">
          <a:solidFill>
            <a:schemeClr val="tx1"/>
          </a:solidFill>
          <a:latin typeface="+mn-lt"/>
        </a:defRPr>
      </a:lvl7pPr>
      <a:lvl8pPr marL="3047916" indent="-203194" algn="l" rtl="0" eaLnBrk="0" fontAlgn="base" hangingPunct="0">
        <a:spcBef>
          <a:spcPct val="20000"/>
        </a:spcBef>
        <a:spcAft>
          <a:spcPct val="0"/>
        </a:spcAft>
        <a:buChar char="»"/>
        <a:defRPr sz="1778">
          <a:solidFill>
            <a:schemeClr val="tx1"/>
          </a:solidFill>
          <a:latin typeface="+mn-lt"/>
        </a:defRPr>
      </a:lvl8pPr>
      <a:lvl9pPr marL="3454305" indent="-203194" algn="l" rtl="0" eaLnBrk="0" fontAlgn="base" hangingPunct="0">
        <a:spcBef>
          <a:spcPct val="20000"/>
        </a:spcBef>
        <a:spcAft>
          <a:spcPct val="0"/>
        </a:spcAft>
        <a:buChar char="»"/>
        <a:defRPr sz="1778">
          <a:solidFill>
            <a:schemeClr val="tx1"/>
          </a:solidFill>
          <a:latin typeface="+mn-lt"/>
        </a:defRPr>
      </a:lvl9pPr>
    </p:bodyStyle>
    <p:otherStyle>
      <a:defPPr>
        <a:defRPr lang="en-US"/>
      </a:defPPr>
      <a:lvl1pPr marL="0" algn="l" defTabSz="812778" rtl="0" eaLnBrk="1" latinLnBrk="0" hangingPunct="1">
        <a:defRPr sz="1600" kern="1200">
          <a:solidFill>
            <a:schemeClr val="tx1"/>
          </a:solidFill>
          <a:latin typeface="+mn-lt"/>
          <a:ea typeface="+mn-ea"/>
          <a:cs typeface="+mn-cs"/>
        </a:defRPr>
      </a:lvl1pPr>
      <a:lvl2pPr marL="406389" algn="l" defTabSz="812778" rtl="0" eaLnBrk="1" latinLnBrk="0" hangingPunct="1">
        <a:defRPr sz="1600" kern="1200">
          <a:solidFill>
            <a:schemeClr val="tx1"/>
          </a:solidFill>
          <a:latin typeface="+mn-lt"/>
          <a:ea typeface="+mn-ea"/>
          <a:cs typeface="+mn-cs"/>
        </a:defRPr>
      </a:lvl2pPr>
      <a:lvl3pPr marL="812778" algn="l" defTabSz="812778" rtl="0" eaLnBrk="1" latinLnBrk="0" hangingPunct="1">
        <a:defRPr sz="1600" kern="1200">
          <a:solidFill>
            <a:schemeClr val="tx1"/>
          </a:solidFill>
          <a:latin typeface="+mn-lt"/>
          <a:ea typeface="+mn-ea"/>
          <a:cs typeface="+mn-cs"/>
        </a:defRPr>
      </a:lvl3pPr>
      <a:lvl4pPr marL="1219166" algn="l" defTabSz="812778" rtl="0" eaLnBrk="1" latinLnBrk="0" hangingPunct="1">
        <a:defRPr sz="1600" kern="1200">
          <a:solidFill>
            <a:schemeClr val="tx1"/>
          </a:solidFill>
          <a:latin typeface="+mn-lt"/>
          <a:ea typeface="+mn-ea"/>
          <a:cs typeface="+mn-cs"/>
        </a:defRPr>
      </a:lvl4pPr>
      <a:lvl5pPr marL="1625555" algn="l" defTabSz="812778" rtl="0" eaLnBrk="1" latinLnBrk="0" hangingPunct="1">
        <a:defRPr sz="1600" kern="1200">
          <a:solidFill>
            <a:schemeClr val="tx1"/>
          </a:solidFill>
          <a:latin typeface="+mn-lt"/>
          <a:ea typeface="+mn-ea"/>
          <a:cs typeface="+mn-cs"/>
        </a:defRPr>
      </a:lvl5pPr>
      <a:lvl6pPr marL="2031945" algn="l" defTabSz="812778" rtl="0" eaLnBrk="1" latinLnBrk="0" hangingPunct="1">
        <a:defRPr sz="1600" kern="1200">
          <a:solidFill>
            <a:schemeClr val="tx1"/>
          </a:solidFill>
          <a:latin typeface="+mn-lt"/>
          <a:ea typeface="+mn-ea"/>
          <a:cs typeface="+mn-cs"/>
        </a:defRPr>
      </a:lvl6pPr>
      <a:lvl7pPr marL="2438334" algn="l" defTabSz="812778" rtl="0" eaLnBrk="1" latinLnBrk="0" hangingPunct="1">
        <a:defRPr sz="1600" kern="1200">
          <a:solidFill>
            <a:schemeClr val="tx1"/>
          </a:solidFill>
          <a:latin typeface="+mn-lt"/>
          <a:ea typeface="+mn-ea"/>
          <a:cs typeface="+mn-cs"/>
        </a:defRPr>
      </a:lvl7pPr>
      <a:lvl8pPr marL="2844722" algn="l" defTabSz="812778" rtl="0" eaLnBrk="1" latinLnBrk="0" hangingPunct="1">
        <a:defRPr sz="1600" kern="1200">
          <a:solidFill>
            <a:schemeClr val="tx1"/>
          </a:solidFill>
          <a:latin typeface="+mn-lt"/>
          <a:ea typeface="+mn-ea"/>
          <a:cs typeface="+mn-cs"/>
        </a:defRPr>
      </a:lvl8pPr>
      <a:lvl9pPr marL="3251111" algn="l" defTabSz="812778"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64A1F0-2BFD-43D9-8031-6DDBECED5799}"/>
              </a:ext>
            </a:extLst>
          </p:cNvPr>
          <p:cNvSpPr>
            <a:spLocks noGrp="1"/>
          </p:cNvSpPr>
          <p:nvPr>
            <p:ph type="title"/>
          </p:nvPr>
        </p:nvSpPr>
        <p:spPr>
          <a:xfrm>
            <a:off x="439738" y="1352550"/>
            <a:ext cx="6119812" cy="1084263"/>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FD4E185-7390-449D-A448-C3CA2879A86A}"/>
              </a:ext>
            </a:extLst>
          </p:cNvPr>
          <p:cNvSpPr>
            <a:spLocks noGrp="1"/>
          </p:cNvSpPr>
          <p:nvPr>
            <p:ph type="body" idx="1"/>
          </p:nvPr>
        </p:nvSpPr>
        <p:spPr>
          <a:xfrm>
            <a:off x="439738" y="2808288"/>
            <a:ext cx="6119812" cy="234473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244" name="Picture 6">
            <a:extLst>
              <a:ext uri="{FF2B5EF4-FFF2-40B4-BE49-F238E27FC236}">
                <a16:creationId xmlns:a16="http://schemas.microsoft.com/office/drawing/2014/main" id="{ED217463-24CA-4C80-9C12-B02E92E72E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3275" y="0"/>
            <a:ext cx="199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https://photos-2.dropbox.com/t/2/AACesfPJnUhce10m-4Hm9xSJt-rnzNLCnlYE85YHTQd-lA/12/313419930/jpeg/32x32/3/1455825600/0/2/Cochrane_Neonatal_RGB.jpg/EJOI15UDGHQgAigC/KKMK7g9QgZFUqemfDbFZBiiepBM1oiuo3qJXoH69Byk?size_mode=5&amp;size=32x32">
            <a:extLst>
              <a:ext uri="{FF2B5EF4-FFF2-40B4-BE49-F238E27FC236}">
                <a16:creationId xmlns:a16="http://schemas.microsoft.com/office/drawing/2014/main" id="{8C8D59D8-864A-4128-A495-982A89164DCA}"/>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42925" y="244475"/>
            <a:ext cx="23336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519827"/>
      </p:ext>
    </p:extLst>
  </p:cSld>
  <p:clrMap bg1="lt1" tx1="dk1" bg2="lt2" tx2="dk2" accent1="accent1" accent2="accent2" accent3="accent3" accent4="accent4" accent5="accent5" accent6="accent6" hlink="hlink" folHlink="folHlink"/>
  <p:sldLayoutIdLst>
    <p:sldLayoutId id="2147490075" r:id="rId1"/>
    <p:sldLayoutId id="2147490076" r:id="rId2"/>
    <p:sldLayoutId id="2147490077" r:id="rId3"/>
    <p:sldLayoutId id="2147490078" r:id="rId4"/>
    <p:sldLayoutId id="2147490079" r:id="rId5"/>
    <p:sldLayoutId id="2147490080" r:id="rId6"/>
    <p:sldLayoutId id="2147490081" r:id="rId7"/>
  </p:sldLayoutIdLst>
  <p:txStyles>
    <p:titleStyle>
      <a:lvl1pPr algn="l" rtl="0" eaLnBrk="0" fontAlgn="base" hangingPunct="0">
        <a:spcBef>
          <a:spcPct val="0"/>
        </a:spcBef>
        <a:spcAft>
          <a:spcPct val="0"/>
        </a:spcAft>
        <a:defRPr sz="36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p:titleStyle>
    <p:bodyStyle>
      <a:lvl1pPr algn="l" rtl="0" eaLnBrk="0" fontAlgn="base" hangingPunct="0">
        <a:spcBef>
          <a:spcPts val="1138"/>
        </a:spcBef>
        <a:spcAft>
          <a:spcPct val="0"/>
        </a:spcAft>
        <a:buClr>
          <a:schemeClr val="bg2"/>
        </a:buClr>
        <a:buFont typeface="Arial" panose="020B0604020202020204" pitchFamily="34" charset="0"/>
        <a:defRPr sz="2000" kern="1200" spc="-20">
          <a:solidFill>
            <a:schemeClr val="tx2"/>
          </a:solidFill>
          <a:latin typeface="+mj-lt"/>
          <a:ea typeface="+mn-ea"/>
          <a:cs typeface="+mn-cs"/>
        </a:defRPr>
      </a:lvl1pPr>
      <a:lvl2pPr marL="179388" indent="-179388" algn="l" rtl="0" eaLnBrk="0" fontAlgn="base" hangingPunct="0">
        <a:spcBef>
          <a:spcPts val="1138"/>
        </a:spcBef>
        <a:spcAft>
          <a:spcPct val="0"/>
        </a:spcAft>
        <a:buClr>
          <a:schemeClr val="bg2"/>
        </a:buClr>
        <a:buFont typeface="Arial" panose="020B0604020202020204" pitchFamily="34" charset="0"/>
        <a:buChar char="•"/>
        <a:defRPr sz="2000" kern="1200" spc="-20">
          <a:solidFill>
            <a:schemeClr val="tx2"/>
          </a:solidFill>
          <a:latin typeface="+mj-lt"/>
          <a:ea typeface="+mn-ea"/>
          <a:cs typeface="+mn-cs"/>
        </a:defRPr>
      </a:lvl2pPr>
      <a:lvl3pPr marL="388938" indent="-158750"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3pPr>
      <a:lvl4pPr marL="612775" indent="-195263" algn="l" rtl="0" eaLnBrk="0" fontAlgn="base" hangingPunct="0">
        <a:spcBef>
          <a:spcPts val="563"/>
        </a:spcBef>
        <a:spcAft>
          <a:spcPct val="0"/>
        </a:spcAft>
        <a:buClr>
          <a:schemeClr val="bg2"/>
        </a:buClr>
        <a:buFont typeface="Arial" panose="020B0604020202020204" pitchFamily="34" charset="0"/>
        <a:buChar char="•"/>
        <a:defRPr kern="1200" spc="-20">
          <a:solidFill>
            <a:schemeClr val="tx2"/>
          </a:solidFill>
          <a:latin typeface="+mj-lt"/>
          <a:ea typeface="+mn-ea"/>
          <a:cs typeface="+mn-cs"/>
        </a:defRPr>
      </a:lvl4pPr>
      <a:lvl5pPr marL="849313" indent="-187325"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68080"/>
      </p:ext>
    </p:extLst>
  </p:cSld>
  <p:clrMap bg1="lt1" tx1="dk1" bg2="lt2" tx2="dk2" accent1="accent1" accent2="accent2" accent3="accent3" accent4="accent4" accent5="accent5" accent6="accent6" hlink="hlink" folHlink="folHlink"/>
  <p:sldLayoutIdLst>
    <p:sldLayoutId id="2147490083" r:id="rId1"/>
    <p:sldLayoutId id="2147490084" r:id="rId2"/>
    <p:sldLayoutId id="2147490085" r:id="rId3"/>
    <p:sldLayoutId id="2147490086" r:id="rId4"/>
    <p:sldLayoutId id="2147490087" r:id="rId5"/>
    <p:sldLayoutId id="2147490088" r:id="rId6"/>
    <p:sldLayoutId id="2147490089" r:id="rId7"/>
    <p:sldLayoutId id="2147490090" r:id="rId8"/>
    <p:sldLayoutId id="2147490091" r:id="rId9"/>
    <p:sldLayoutId id="2147490092" r:id="rId10"/>
    <p:sldLayoutId id="2147490093" r:id="rId11"/>
    <p:sldLayoutId id="2147490094" r:id="rId12"/>
    <p:sldLayoutId id="2147490095" r:id="rId13"/>
  </p:sldLayoutIdLst>
  <p:txStyles>
    <p:title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pitchFamily="-110" charset="-128"/>
        </a:defRPr>
      </a:lvl1pPr>
      <a:lvl2pPr algn="ctr" rtl="0" eaLnBrk="0" fontAlgn="base" hangingPunct="0">
        <a:spcBef>
          <a:spcPct val="0"/>
        </a:spcBef>
        <a:spcAft>
          <a:spcPct val="0"/>
        </a:spcAft>
        <a:defRPr sz="3200">
          <a:solidFill>
            <a:schemeClr val="tx2"/>
          </a:solidFill>
          <a:latin typeface="Times" pitchFamily="18" charset="0"/>
          <a:ea typeface="MS PGothic" panose="020B0600070205080204" pitchFamily="34" charset="-128"/>
          <a:cs typeface="ＭＳ Ｐゴシック" pitchFamily="-110" charset="-128"/>
        </a:defRPr>
      </a:lvl2pPr>
      <a:lvl3pPr algn="ctr" rtl="0" eaLnBrk="0" fontAlgn="base" hangingPunct="0">
        <a:spcBef>
          <a:spcPct val="0"/>
        </a:spcBef>
        <a:spcAft>
          <a:spcPct val="0"/>
        </a:spcAft>
        <a:defRPr sz="3200">
          <a:solidFill>
            <a:schemeClr val="tx2"/>
          </a:solidFill>
          <a:latin typeface="Times" pitchFamily="18" charset="0"/>
          <a:ea typeface="MS PGothic" panose="020B0600070205080204" pitchFamily="34" charset="-128"/>
          <a:cs typeface="ＭＳ Ｐゴシック" pitchFamily="-110" charset="-128"/>
        </a:defRPr>
      </a:lvl3pPr>
      <a:lvl4pPr algn="ctr" rtl="0" eaLnBrk="0" fontAlgn="base" hangingPunct="0">
        <a:spcBef>
          <a:spcPct val="0"/>
        </a:spcBef>
        <a:spcAft>
          <a:spcPct val="0"/>
        </a:spcAft>
        <a:defRPr sz="3200">
          <a:solidFill>
            <a:schemeClr val="tx2"/>
          </a:solidFill>
          <a:latin typeface="Times" pitchFamily="18" charset="0"/>
          <a:ea typeface="MS PGothic" panose="020B0600070205080204" pitchFamily="34" charset="-128"/>
          <a:cs typeface="ＭＳ Ｐゴシック" pitchFamily="-110" charset="-128"/>
        </a:defRPr>
      </a:lvl4pPr>
      <a:lvl5pPr algn="ctr" rtl="0" eaLnBrk="0" fontAlgn="base" hangingPunct="0">
        <a:spcBef>
          <a:spcPct val="0"/>
        </a:spcBef>
        <a:spcAft>
          <a:spcPct val="0"/>
        </a:spcAft>
        <a:defRPr sz="3200">
          <a:solidFill>
            <a:schemeClr val="tx2"/>
          </a:solidFill>
          <a:latin typeface="Times" pitchFamily="18" charset="0"/>
          <a:ea typeface="MS PGothic" panose="020B0600070205080204" pitchFamily="34" charset="-128"/>
          <a:cs typeface="ＭＳ Ｐゴシック" pitchFamily="-110" charset="-128"/>
        </a:defRPr>
      </a:lvl5pPr>
      <a:lvl6pPr marL="342924" algn="ctr" rtl="0" eaLnBrk="0" fontAlgn="base" hangingPunct="0">
        <a:spcBef>
          <a:spcPct val="0"/>
        </a:spcBef>
        <a:spcAft>
          <a:spcPct val="0"/>
        </a:spcAft>
        <a:defRPr sz="3300">
          <a:solidFill>
            <a:schemeClr val="tx2"/>
          </a:solidFill>
          <a:latin typeface="Times" pitchFamily="18" charset="0"/>
        </a:defRPr>
      </a:lvl6pPr>
      <a:lvl7pPr marL="685849" algn="ctr" rtl="0" eaLnBrk="0" fontAlgn="base" hangingPunct="0">
        <a:spcBef>
          <a:spcPct val="0"/>
        </a:spcBef>
        <a:spcAft>
          <a:spcPct val="0"/>
        </a:spcAft>
        <a:defRPr sz="3300">
          <a:solidFill>
            <a:schemeClr val="tx2"/>
          </a:solidFill>
          <a:latin typeface="Times" pitchFamily="18" charset="0"/>
        </a:defRPr>
      </a:lvl7pPr>
      <a:lvl8pPr marL="1028774" algn="ctr" rtl="0" eaLnBrk="0" fontAlgn="base" hangingPunct="0">
        <a:spcBef>
          <a:spcPct val="0"/>
        </a:spcBef>
        <a:spcAft>
          <a:spcPct val="0"/>
        </a:spcAft>
        <a:defRPr sz="3300">
          <a:solidFill>
            <a:schemeClr val="tx2"/>
          </a:solidFill>
          <a:latin typeface="Times" pitchFamily="18" charset="0"/>
        </a:defRPr>
      </a:lvl8pPr>
      <a:lvl9pPr marL="1371698" algn="ctr" rtl="0" eaLnBrk="0" fontAlgn="base" hangingPunct="0">
        <a:spcBef>
          <a:spcPct val="0"/>
        </a:spcBef>
        <a:spcAft>
          <a:spcPct val="0"/>
        </a:spcAft>
        <a:defRPr sz="3300">
          <a:solidFill>
            <a:schemeClr val="tx2"/>
          </a:solidFill>
          <a:latin typeface="Times" pitchFamily="18" charset="0"/>
        </a:defRPr>
      </a:lvl9pPr>
    </p:titleStyle>
    <p:bodyStyle>
      <a:lvl1pPr marL="255588" indent="-255588"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ＭＳ Ｐゴシック" pitchFamily="-110" charset="-128"/>
        </a:defRPr>
      </a:lvl1pPr>
      <a:lvl2pPr marL="555625" indent="-212725"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2pPr>
      <a:lvl3pPr marL="855663" indent="-169863" algn="l" rtl="0" eaLnBrk="0" fontAlgn="base" hangingPunct="0">
        <a:spcBef>
          <a:spcPct val="20000"/>
        </a:spcBef>
        <a:spcAft>
          <a:spcPct val="0"/>
        </a:spcAft>
        <a:buChar char="•"/>
        <a:defRPr sz="1700">
          <a:solidFill>
            <a:schemeClr val="tx1"/>
          </a:solidFill>
          <a:latin typeface="+mn-lt"/>
          <a:ea typeface="MS PGothic" panose="020B0600070205080204" pitchFamily="34" charset="-128"/>
        </a:defRPr>
      </a:lvl3pPr>
      <a:lvl4pPr marL="1198563" indent="-169863"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4pPr>
      <a:lvl5pPr marL="1541463" indent="-169863"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5pPr>
      <a:lvl6pPr marL="1886085" indent="-171463" algn="l" rtl="0" eaLnBrk="0" fontAlgn="base" hangingPunct="0">
        <a:spcBef>
          <a:spcPct val="20000"/>
        </a:spcBef>
        <a:spcAft>
          <a:spcPct val="0"/>
        </a:spcAft>
        <a:buChar char="»"/>
        <a:defRPr sz="1500">
          <a:solidFill>
            <a:schemeClr val="tx1"/>
          </a:solidFill>
          <a:latin typeface="+mn-lt"/>
        </a:defRPr>
      </a:lvl6pPr>
      <a:lvl7pPr marL="2229010" indent="-171463" algn="l" rtl="0" eaLnBrk="0" fontAlgn="base" hangingPunct="0">
        <a:spcBef>
          <a:spcPct val="20000"/>
        </a:spcBef>
        <a:spcAft>
          <a:spcPct val="0"/>
        </a:spcAft>
        <a:buChar char="»"/>
        <a:defRPr sz="1500">
          <a:solidFill>
            <a:schemeClr val="tx1"/>
          </a:solidFill>
          <a:latin typeface="+mn-lt"/>
        </a:defRPr>
      </a:lvl7pPr>
      <a:lvl8pPr marL="2571934" indent="-171463" algn="l" rtl="0" eaLnBrk="0" fontAlgn="base" hangingPunct="0">
        <a:spcBef>
          <a:spcPct val="20000"/>
        </a:spcBef>
        <a:spcAft>
          <a:spcPct val="0"/>
        </a:spcAft>
        <a:buChar char="»"/>
        <a:defRPr sz="1500">
          <a:solidFill>
            <a:schemeClr val="tx1"/>
          </a:solidFill>
          <a:latin typeface="+mn-lt"/>
        </a:defRPr>
      </a:lvl8pPr>
      <a:lvl9pPr marL="2914860" indent="-171463" algn="l" rtl="0" eaLnBrk="0" fontAlgn="base" hangingPunct="0">
        <a:spcBef>
          <a:spcPct val="20000"/>
        </a:spcBef>
        <a:spcAft>
          <a:spcPct val="0"/>
        </a:spcAft>
        <a:buChar char="»"/>
        <a:defRPr sz="1500">
          <a:solidFill>
            <a:schemeClr val="tx1"/>
          </a:solidFill>
          <a:latin typeface="+mn-lt"/>
        </a:defRPr>
      </a:lvl9pPr>
    </p:bodyStyle>
    <p:otherStyle>
      <a:defPPr>
        <a:defRPr lang="en-US"/>
      </a:defPPr>
      <a:lvl1pPr marL="0" algn="l" defTabSz="685849" rtl="0" eaLnBrk="1" latinLnBrk="0" hangingPunct="1">
        <a:defRPr sz="1350" kern="1200">
          <a:solidFill>
            <a:schemeClr val="tx1"/>
          </a:solidFill>
          <a:latin typeface="+mn-lt"/>
          <a:ea typeface="+mn-ea"/>
          <a:cs typeface="+mn-cs"/>
        </a:defRPr>
      </a:lvl1pPr>
      <a:lvl2pPr marL="342924" algn="l" defTabSz="685849" rtl="0" eaLnBrk="1" latinLnBrk="0" hangingPunct="1">
        <a:defRPr sz="1350" kern="1200">
          <a:solidFill>
            <a:schemeClr val="tx1"/>
          </a:solidFill>
          <a:latin typeface="+mn-lt"/>
          <a:ea typeface="+mn-ea"/>
          <a:cs typeface="+mn-cs"/>
        </a:defRPr>
      </a:lvl2pPr>
      <a:lvl3pPr marL="685849" algn="l" defTabSz="685849" rtl="0" eaLnBrk="1" latinLnBrk="0" hangingPunct="1">
        <a:defRPr sz="1350" kern="1200">
          <a:solidFill>
            <a:schemeClr val="tx1"/>
          </a:solidFill>
          <a:latin typeface="+mn-lt"/>
          <a:ea typeface="+mn-ea"/>
          <a:cs typeface="+mn-cs"/>
        </a:defRPr>
      </a:lvl3pPr>
      <a:lvl4pPr marL="1028774" algn="l" defTabSz="685849" rtl="0" eaLnBrk="1" latinLnBrk="0" hangingPunct="1">
        <a:defRPr sz="1350" kern="1200">
          <a:solidFill>
            <a:schemeClr val="tx1"/>
          </a:solidFill>
          <a:latin typeface="+mn-lt"/>
          <a:ea typeface="+mn-ea"/>
          <a:cs typeface="+mn-cs"/>
        </a:defRPr>
      </a:lvl4pPr>
      <a:lvl5pPr marL="1371698" algn="l" defTabSz="685849" rtl="0" eaLnBrk="1" latinLnBrk="0" hangingPunct="1">
        <a:defRPr sz="1350" kern="1200">
          <a:solidFill>
            <a:schemeClr val="tx1"/>
          </a:solidFill>
          <a:latin typeface="+mn-lt"/>
          <a:ea typeface="+mn-ea"/>
          <a:cs typeface="+mn-cs"/>
        </a:defRPr>
      </a:lvl5pPr>
      <a:lvl6pPr marL="1714623" algn="l" defTabSz="685849" rtl="0" eaLnBrk="1" latinLnBrk="0" hangingPunct="1">
        <a:defRPr sz="1350" kern="1200">
          <a:solidFill>
            <a:schemeClr val="tx1"/>
          </a:solidFill>
          <a:latin typeface="+mn-lt"/>
          <a:ea typeface="+mn-ea"/>
          <a:cs typeface="+mn-cs"/>
        </a:defRPr>
      </a:lvl6pPr>
      <a:lvl7pPr marL="2057547" algn="l" defTabSz="685849" rtl="0" eaLnBrk="1" latinLnBrk="0" hangingPunct="1">
        <a:defRPr sz="1350" kern="1200">
          <a:solidFill>
            <a:schemeClr val="tx1"/>
          </a:solidFill>
          <a:latin typeface="+mn-lt"/>
          <a:ea typeface="+mn-ea"/>
          <a:cs typeface="+mn-cs"/>
        </a:defRPr>
      </a:lvl7pPr>
      <a:lvl8pPr marL="2400473" algn="l" defTabSz="685849" rtl="0" eaLnBrk="1" latinLnBrk="0" hangingPunct="1">
        <a:defRPr sz="1350" kern="1200">
          <a:solidFill>
            <a:schemeClr val="tx1"/>
          </a:solidFill>
          <a:latin typeface="+mn-lt"/>
          <a:ea typeface="+mn-ea"/>
          <a:cs typeface="+mn-cs"/>
        </a:defRPr>
      </a:lvl8pPr>
      <a:lvl9pPr marL="2743397" algn="l" defTabSz="68584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CDE4C6-5CBC-40C1-9B24-31F01F9E2826}"/>
              </a:ext>
            </a:extLst>
          </p:cNvPr>
          <p:cNvSpPr>
            <a:spLocks noGrp="1"/>
          </p:cNvSpPr>
          <p:nvPr>
            <p:ph type="title"/>
          </p:nvPr>
        </p:nvSpPr>
        <p:spPr>
          <a:xfrm>
            <a:off x="439738" y="1352550"/>
            <a:ext cx="6119812" cy="1084263"/>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4228951-005B-4228-A739-AE0DE2DCCC51}"/>
              </a:ext>
            </a:extLst>
          </p:cNvPr>
          <p:cNvSpPr>
            <a:spLocks noGrp="1"/>
          </p:cNvSpPr>
          <p:nvPr>
            <p:ph type="body" idx="1"/>
          </p:nvPr>
        </p:nvSpPr>
        <p:spPr>
          <a:xfrm>
            <a:off x="439738" y="2808288"/>
            <a:ext cx="6119812" cy="234473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052" name="Picture 6">
            <a:extLst>
              <a:ext uri="{FF2B5EF4-FFF2-40B4-BE49-F238E27FC236}">
                <a16:creationId xmlns:a16="http://schemas.microsoft.com/office/drawing/2014/main" id="{F2375118-D971-4AEB-8D79-BFF57CD1CAF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53275" y="0"/>
            <a:ext cx="199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2">
            <a:extLst>
              <a:ext uri="{FF2B5EF4-FFF2-40B4-BE49-F238E27FC236}">
                <a16:creationId xmlns:a16="http://schemas.microsoft.com/office/drawing/2014/main" id="{16B887D8-30A2-4D69-A33F-7119733C1599}"/>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42925" y="244475"/>
            <a:ext cx="23336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976" r:id="rId1"/>
    <p:sldLayoutId id="2147489891" r:id="rId2"/>
    <p:sldLayoutId id="2147489892" r:id="rId3"/>
    <p:sldLayoutId id="2147489977" r:id="rId4"/>
    <p:sldLayoutId id="2147489893" r:id="rId5"/>
    <p:sldLayoutId id="2147489894" r:id="rId6"/>
    <p:sldLayoutId id="2147489978" r:id="rId7"/>
    <p:sldLayoutId id="2147489979" r:id="rId8"/>
  </p:sldLayoutIdLst>
  <p:txStyles>
    <p:titleStyle>
      <a:lvl1pPr algn="l" rtl="0" eaLnBrk="0" fontAlgn="base" hangingPunct="0">
        <a:spcBef>
          <a:spcPct val="0"/>
        </a:spcBef>
        <a:spcAft>
          <a:spcPct val="0"/>
        </a:spcAft>
        <a:defRPr sz="36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itchFamily="34" charset="0"/>
        </a:defRPr>
      </a:lvl2pPr>
      <a:lvl3pPr algn="l" rtl="0" eaLnBrk="0" fontAlgn="base" hangingPunct="0">
        <a:spcBef>
          <a:spcPct val="0"/>
        </a:spcBef>
        <a:spcAft>
          <a:spcPct val="0"/>
        </a:spcAft>
        <a:defRPr sz="3600" b="1">
          <a:solidFill>
            <a:schemeClr val="bg2"/>
          </a:solidFill>
          <a:latin typeface="Source Sans Pro" pitchFamily="34" charset="0"/>
        </a:defRPr>
      </a:lvl3pPr>
      <a:lvl4pPr algn="l" rtl="0" eaLnBrk="0" fontAlgn="base" hangingPunct="0">
        <a:spcBef>
          <a:spcPct val="0"/>
        </a:spcBef>
        <a:spcAft>
          <a:spcPct val="0"/>
        </a:spcAft>
        <a:defRPr sz="3600" b="1">
          <a:solidFill>
            <a:schemeClr val="bg2"/>
          </a:solidFill>
          <a:latin typeface="Source Sans Pro" pitchFamily="34" charset="0"/>
        </a:defRPr>
      </a:lvl4pPr>
      <a:lvl5pPr algn="l" rtl="0" eaLnBrk="0" fontAlgn="base" hangingPunct="0">
        <a:spcBef>
          <a:spcPct val="0"/>
        </a:spcBef>
        <a:spcAft>
          <a:spcPct val="0"/>
        </a:spcAft>
        <a:defRPr sz="3600" b="1">
          <a:solidFill>
            <a:schemeClr val="bg2"/>
          </a:solidFill>
          <a:latin typeface="Source Sans Pro" pitchFamily="34" charset="0"/>
        </a:defRPr>
      </a:lvl5pPr>
      <a:lvl6pPr marL="457200" algn="l" rtl="0" fontAlgn="base">
        <a:spcBef>
          <a:spcPct val="0"/>
        </a:spcBef>
        <a:spcAft>
          <a:spcPct val="0"/>
        </a:spcAft>
        <a:defRPr sz="3600" b="1">
          <a:solidFill>
            <a:schemeClr val="bg2"/>
          </a:solidFill>
          <a:latin typeface="Source Sans Pro" pitchFamily="34" charset="0"/>
        </a:defRPr>
      </a:lvl6pPr>
      <a:lvl7pPr marL="914400" algn="l" rtl="0" fontAlgn="base">
        <a:spcBef>
          <a:spcPct val="0"/>
        </a:spcBef>
        <a:spcAft>
          <a:spcPct val="0"/>
        </a:spcAft>
        <a:defRPr sz="3600" b="1">
          <a:solidFill>
            <a:schemeClr val="bg2"/>
          </a:solidFill>
          <a:latin typeface="Source Sans Pro" pitchFamily="34" charset="0"/>
        </a:defRPr>
      </a:lvl7pPr>
      <a:lvl8pPr marL="1371600" algn="l" rtl="0" fontAlgn="base">
        <a:spcBef>
          <a:spcPct val="0"/>
        </a:spcBef>
        <a:spcAft>
          <a:spcPct val="0"/>
        </a:spcAft>
        <a:defRPr sz="3600" b="1">
          <a:solidFill>
            <a:schemeClr val="bg2"/>
          </a:solidFill>
          <a:latin typeface="Source Sans Pro" pitchFamily="34" charset="0"/>
        </a:defRPr>
      </a:lvl8pPr>
      <a:lvl9pPr marL="1828800" algn="l" rtl="0" fontAlgn="base">
        <a:spcBef>
          <a:spcPct val="0"/>
        </a:spcBef>
        <a:spcAft>
          <a:spcPct val="0"/>
        </a:spcAft>
        <a:defRPr sz="3600" b="1">
          <a:solidFill>
            <a:schemeClr val="bg2"/>
          </a:solidFill>
          <a:latin typeface="Source Sans Pro" pitchFamily="34" charset="0"/>
        </a:defRPr>
      </a:lvl9pPr>
    </p:titleStyle>
    <p:bodyStyle>
      <a:lvl1pPr algn="l" rtl="0" eaLnBrk="0" fontAlgn="base" hangingPunct="0">
        <a:spcBef>
          <a:spcPts val="1138"/>
        </a:spcBef>
        <a:spcAft>
          <a:spcPct val="0"/>
        </a:spcAft>
        <a:buClr>
          <a:schemeClr val="bg2"/>
        </a:buClr>
        <a:buFont typeface="Arial" panose="020B0604020202020204" pitchFamily="34" charset="0"/>
        <a:defRPr sz="2000" kern="1200" spc="-20">
          <a:solidFill>
            <a:schemeClr val="tx2"/>
          </a:solidFill>
          <a:latin typeface="+mj-lt"/>
          <a:ea typeface="+mn-ea"/>
          <a:cs typeface="+mn-cs"/>
        </a:defRPr>
      </a:lvl1pPr>
      <a:lvl2pPr marL="179388" indent="-179388" algn="l" rtl="0" eaLnBrk="0" fontAlgn="base" hangingPunct="0">
        <a:spcBef>
          <a:spcPts val="1138"/>
        </a:spcBef>
        <a:spcAft>
          <a:spcPct val="0"/>
        </a:spcAft>
        <a:buClr>
          <a:schemeClr val="bg2"/>
        </a:buClr>
        <a:buFont typeface="Arial" panose="020B0604020202020204" pitchFamily="34" charset="0"/>
        <a:buChar char="•"/>
        <a:defRPr sz="2000" kern="1200" spc="-20">
          <a:solidFill>
            <a:schemeClr val="tx2"/>
          </a:solidFill>
          <a:latin typeface="+mj-lt"/>
          <a:ea typeface="+mn-ea"/>
          <a:cs typeface="+mn-cs"/>
        </a:defRPr>
      </a:lvl2pPr>
      <a:lvl3pPr marL="388938" indent="-158750"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3pPr>
      <a:lvl4pPr marL="612775" indent="-195263" algn="l" rtl="0" eaLnBrk="0" fontAlgn="base" hangingPunct="0">
        <a:spcBef>
          <a:spcPts val="563"/>
        </a:spcBef>
        <a:spcAft>
          <a:spcPct val="0"/>
        </a:spcAft>
        <a:buClr>
          <a:schemeClr val="bg2"/>
        </a:buClr>
        <a:buFont typeface="Arial" panose="020B0604020202020204" pitchFamily="34" charset="0"/>
        <a:buChar char="•"/>
        <a:defRPr kern="1200" spc="-20">
          <a:solidFill>
            <a:schemeClr val="tx2"/>
          </a:solidFill>
          <a:latin typeface="+mj-lt"/>
          <a:ea typeface="+mn-ea"/>
          <a:cs typeface="+mn-cs"/>
        </a:defRPr>
      </a:lvl4pPr>
      <a:lvl5pPr marL="849313" indent="-187325"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447765"/>
      </p:ext>
    </p:extLst>
  </p:cSld>
  <p:clrMap bg1="lt1" tx1="dk1" bg2="lt2" tx2="dk2" accent1="accent1" accent2="accent2" accent3="accent3" accent4="accent4" accent5="accent5" accent6="accent6" hlink="hlink" folHlink="folHlink"/>
  <p:sldLayoutIdLst>
    <p:sldLayoutId id="2147490097" r:id="rId1"/>
    <p:sldLayoutId id="2147490098" r:id="rId2"/>
    <p:sldLayoutId id="2147490099" r:id="rId3"/>
    <p:sldLayoutId id="2147490100" r:id="rId4"/>
    <p:sldLayoutId id="2147490101" r:id="rId5"/>
    <p:sldLayoutId id="2147490102" r:id="rId6"/>
    <p:sldLayoutId id="2147490103" r:id="rId7"/>
    <p:sldLayoutId id="2147490104" r:id="rId8"/>
    <p:sldLayoutId id="2147490105" r:id="rId9"/>
    <p:sldLayoutId id="2147490106" r:id="rId10"/>
    <p:sldLayoutId id="2147490107" r:id="rId11"/>
    <p:sldLayoutId id="2147490108" r:id="rId12"/>
    <p:sldLayoutId id="2147490109" r:id="rId13"/>
    <p:sldLayoutId id="2147490110" r:id="rId14"/>
    <p:sldLayoutId id="2147490111" r:id="rId15"/>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anose="02020603050405020304" pitchFamily="18" charset="0"/>
        </a:defRPr>
      </a:lvl2pPr>
      <a:lvl3pPr algn="ctr" rtl="0" eaLnBrk="0" fontAlgn="base" hangingPunct="0">
        <a:spcBef>
          <a:spcPct val="0"/>
        </a:spcBef>
        <a:spcAft>
          <a:spcPct val="0"/>
        </a:spcAft>
        <a:defRPr sz="4400">
          <a:solidFill>
            <a:schemeClr val="tx2"/>
          </a:solidFill>
          <a:latin typeface="Times" panose="02020603050405020304" pitchFamily="18" charset="0"/>
        </a:defRPr>
      </a:lvl3pPr>
      <a:lvl4pPr algn="ctr" rtl="0" eaLnBrk="0" fontAlgn="base" hangingPunct="0">
        <a:spcBef>
          <a:spcPct val="0"/>
        </a:spcBef>
        <a:spcAft>
          <a:spcPct val="0"/>
        </a:spcAft>
        <a:defRPr sz="4400">
          <a:solidFill>
            <a:schemeClr val="tx2"/>
          </a:solidFill>
          <a:latin typeface="Times" panose="02020603050405020304" pitchFamily="18" charset="0"/>
        </a:defRPr>
      </a:lvl4pPr>
      <a:lvl5pPr algn="ctr" rtl="0" eaLnBrk="0" fontAlgn="base" hangingPunct="0">
        <a:spcBef>
          <a:spcPct val="0"/>
        </a:spcBef>
        <a:spcAft>
          <a:spcPct val="0"/>
        </a:spcAft>
        <a:defRPr sz="4400">
          <a:solidFill>
            <a:schemeClr val="tx2"/>
          </a:solidFill>
          <a:latin typeface="Times" panose="02020603050405020304" pitchFamily="18" charset="0"/>
        </a:defRPr>
      </a:lvl5pPr>
      <a:lvl6pPr marL="457200" algn="ctr" rtl="0" eaLnBrk="0" fontAlgn="base" hangingPunct="0">
        <a:spcBef>
          <a:spcPct val="0"/>
        </a:spcBef>
        <a:spcAft>
          <a:spcPct val="0"/>
        </a:spcAft>
        <a:defRPr sz="4400">
          <a:solidFill>
            <a:schemeClr val="tx2"/>
          </a:solidFill>
          <a:latin typeface="Times" panose="02020603050405020304" pitchFamily="18" charset="0"/>
        </a:defRPr>
      </a:lvl6pPr>
      <a:lvl7pPr marL="914400" algn="ctr" rtl="0" eaLnBrk="0" fontAlgn="base" hangingPunct="0">
        <a:spcBef>
          <a:spcPct val="0"/>
        </a:spcBef>
        <a:spcAft>
          <a:spcPct val="0"/>
        </a:spcAft>
        <a:defRPr sz="4400">
          <a:solidFill>
            <a:schemeClr val="tx2"/>
          </a:solidFill>
          <a:latin typeface="Times" panose="02020603050405020304" pitchFamily="18" charset="0"/>
        </a:defRPr>
      </a:lvl7pPr>
      <a:lvl8pPr marL="1371600" algn="ctr" rtl="0" eaLnBrk="0" fontAlgn="base" hangingPunct="0">
        <a:spcBef>
          <a:spcPct val="0"/>
        </a:spcBef>
        <a:spcAft>
          <a:spcPct val="0"/>
        </a:spcAft>
        <a:defRPr sz="4400">
          <a:solidFill>
            <a:schemeClr val="tx2"/>
          </a:solidFill>
          <a:latin typeface="Times" panose="02020603050405020304" pitchFamily="18" charset="0"/>
        </a:defRPr>
      </a:lvl8pPr>
      <a:lvl9pPr marL="1828800" algn="ctr" rtl="0" eaLnBrk="0" fontAlgn="base" hangingPunct="0">
        <a:spcBef>
          <a:spcPct val="0"/>
        </a:spcBef>
        <a:spcAft>
          <a:spcPct val="0"/>
        </a:spcAft>
        <a:defRPr sz="4400">
          <a:solidFill>
            <a:schemeClr val="tx2"/>
          </a:solidFill>
          <a:latin typeface="Times"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9895" r:id="rId1"/>
    <p:sldLayoutId id="2147489896" r:id="rId2"/>
    <p:sldLayoutId id="2147489897" r:id="rId3"/>
    <p:sldLayoutId id="2147489898" r:id="rId4"/>
    <p:sldLayoutId id="2147489899" r:id="rId5"/>
    <p:sldLayoutId id="2147489900" r:id="rId6"/>
    <p:sldLayoutId id="2147489901" r:id="rId7"/>
    <p:sldLayoutId id="2147489902" r:id="rId8"/>
    <p:sldLayoutId id="2147489903" r:id="rId9"/>
    <p:sldLayoutId id="2147489904" r:id="rId10"/>
    <p:sldLayoutId id="2147489905" r:id="rId11"/>
    <p:sldLayoutId id="2147489906" r:id="rId12"/>
  </p:sldLayoutIdLst>
  <p:txStyles>
    <p:titleStyle>
      <a:lvl1pPr algn="ctr" rtl="0" eaLnBrk="0" fontAlgn="base" hangingPunct="0">
        <a:spcBef>
          <a:spcPct val="0"/>
        </a:spcBef>
        <a:spcAft>
          <a:spcPct val="0"/>
        </a:spcAft>
        <a:defRPr sz="3900">
          <a:solidFill>
            <a:schemeClr val="tx2"/>
          </a:solidFill>
          <a:latin typeface="+mj-lt"/>
          <a:ea typeface="MS PGothic" panose="020B0600070205080204" pitchFamily="34" charset="-128"/>
          <a:cs typeface="ＭＳ Ｐゴシック" pitchFamily="-110" charset="-128"/>
        </a:defRPr>
      </a:lvl1pPr>
      <a:lvl2pPr algn="ctr" rtl="0" eaLnBrk="0" fontAlgn="base" hangingPunct="0">
        <a:spcBef>
          <a:spcPct val="0"/>
        </a:spcBef>
        <a:spcAft>
          <a:spcPct val="0"/>
        </a:spcAft>
        <a:defRPr sz="3900">
          <a:solidFill>
            <a:schemeClr val="tx2"/>
          </a:solidFill>
          <a:latin typeface="Times" pitchFamily="18" charset="0"/>
          <a:ea typeface="MS PGothic" panose="020B0600070205080204" pitchFamily="34" charset="-128"/>
          <a:cs typeface="ＭＳ Ｐゴシック" pitchFamily="-110" charset="-128"/>
        </a:defRPr>
      </a:lvl2pPr>
      <a:lvl3pPr algn="ctr" rtl="0" eaLnBrk="0" fontAlgn="base" hangingPunct="0">
        <a:spcBef>
          <a:spcPct val="0"/>
        </a:spcBef>
        <a:spcAft>
          <a:spcPct val="0"/>
        </a:spcAft>
        <a:defRPr sz="3900">
          <a:solidFill>
            <a:schemeClr val="tx2"/>
          </a:solidFill>
          <a:latin typeface="Times" pitchFamily="18" charset="0"/>
          <a:ea typeface="MS PGothic" panose="020B0600070205080204" pitchFamily="34" charset="-128"/>
          <a:cs typeface="ＭＳ Ｐゴシック" pitchFamily="-110" charset="-128"/>
        </a:defRPr>
      </a:lvl3pPr>
      <a:lvl4pPr algn="ctr" rtl="0" eaLnBrk="0" fontAlgn="base" hangingPunct="0">
        <a:spcBef>
          <a:spcPct val="0"/>
        </a:spcBef>
        <a:spcAft>
          <a:spcPct val="0"/>
        </a:spcAft>
        <a:defRPr sz="3900">
          <a:solidFill>
            <a:schemeClr val="tx2"/>
          </a:solidFill>
          <a:latin typeface="Times" pitchFamily="18" charset="0"/>
          <a:ea typeface="MS PGothic" panose="020B0600070205080204" pitchFamily="34" charset="-128"/>
          <a:cs typeface="ＭＳ Ｐゴシック" pitchFamily="-110" charset="-128"/>
        </a:defRPr>
      </a:lvl4pPr>
      <a:lvl5pPr algn="ctr" rtl="0" eaLnBrk="0" fontAlgn="base" hangingPunct="0">
        <a:spcBef>
          <a:spcPct val="0"/>
        </a:spcBef>
        <a:spcAft>
          <a:spcPct val="0"/>
        </a:spcAft>
        <a:defRPr sz="3900">
          <a:solidFill>
            <a:schemeClr val="tx2"/>
          </a:solidFill>
          <a:latin typeface="Times" pitchFamily="18" charset="0"/>
          <a:ea typeface="MS PGothic" panose="020B0600070205080204" pitchFamily="34" charset="-128"/>
          <a:cs typeface="ＭＳ Ｐゴシック" pitchFamily="-110" charset="-128"/>
        </a:defRPr>
      </a:lvl5pPr>
      <a:lvl6pPr marL="406405" algn="ctr" rtl="0" eaLnBrk="0" fontAlgn="base" hangingPunct="0">
        <a:spcBef>
          <a:spcPct val="0"/>
        </a:spcBef>
        <a:spcAft>
          <a:spcPct val="0"/>
        </a:spcAft>
        <a:defRPr sz="3911">
          <a:solidFill>
            <a:schemeClr val="tx2"/>
          </a:solidFill>
          <a:latin typeface="Times" pitchFamily="18" charset="0"/>
        </a:defRPr>
      </a:lvl6pPr>
      <a:lvl7pPr marL="812810" algn="ctr" rtl="0" eaLnBrk="0" fontAlgn="base" hangingPunct="0">
        <a:spcBef>
          <a:spcPct val="0"/>
        </a:spcBef>
        <a:spcAft>
          <a:spcPct val="0"/>
        </a:spcAft>
        <a:defRPr sz="3911">
          <a:solidFill>
            <a:schemeClr val="tx2"/>
          </a:solidFill>
          <a:latin typeface="Times" pitchFamily="18" charset="0"/>
        </a:defRPr>
      </a:lvl7pPr>
      <a:lvl8pPr marL="1219215" algn="ctr" rtl="0" eaLnBrk="0" fontAlgn="base" hangingPunct="0">
        <a:spcBef>
          <a:spcPct val="0"/>
        </a:spcBef>
        <a:spcAft>
          <a:spcPct val="0"/>
        </a:spcAft>
        <a:defRPr sz="3911">
          <a:solidFill>
            <a:schemeClr val="tx2"/>
          </a:solidFill>
          <a:latin typeface="Times" pitchFamily="18" charset="0"/>
        </a:defRPr>
      </a:lvl8pPr>
      <a:lvl9pPr marL="1625620" algn="ctr" rtl="0" eaLnBrk="0" fontAlgn="base" hangingPunct="0">
        <a:spcBef>
          <a:spcPct val="0"/>
        </a:spcBef>
        <a:spcAft>
          <a:spcPct val="0"/>
        </a:spcAft>
        <a:defRPr sz="3911">
          <a:solidFill>
            <a:schemeClr val="tx2"/>
          </a:solidFill>
          <a:latin typeface="Times" pitchFamily="18" charset="0"/>
        </a:defRPr>
      </a:lvl9pPr>
    </p:titleStyle>
    <p:bodyStyle>
      <a:lvl1pPr marL="304800" indent="-30480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ＭＳ Ｐゴシック" pitchFamily="-110" charset="-128"/>
        </a:defRPr>
      </a:lvl1pPr>
      <a:lvl2pPr marL="660400" indent="-2540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2pPr>
      <a:lvl3pPr marL="1016000" indent="-203200" algn="l" rtl="0" eaLnBrk="0" fontAlgn="base" hangingPunct="0">
        <a:spcBef>
          <a:spcPct val="20000"/>
        </a:spcBef>
        <a:spcAft>
          <a:spcPct val="0"/>
        </a:spcAft>
        <a:buChar char="•"/>
        <a:defRPr sz="2100">
          <a:solidFill>
            <a:schemeClr val="tx1"/>
          </a:solidFill>
          <a:latin typeface="+mn-lt"/>
          <a:ea typeface="MS PGothic" panose="020B0600070205080204" pitchFamily="34" charset="-128"/>
        </a:defRPr>
      </a:lvl3pPr>
      <a:lvl4pPr marL="1422400" indent="-203200" algn="l" rtl="0" eaLnBrk="0" fontAlgn="base" hangingPunct="0">
        <a:spcBef>
          <a:spcPct val="20000"/>
        </a:spcBef>
        <a:spcAft>
          <a:spcPct val="0"/>
        </a:spcAft>
        <a:buChar char="–"/>
        <a:defRPr sz="1700">
          <a:solidFill>
            <a:schemeClr val="tx1"/>
          </a:solidFill>
          <a:latin typeface="+mn-lt"/>
          <a:ea typeface="MS PGothic" panose="020B0600070205080204" pitchFamily="34" charset="-128"/>
        </a:defRPr>
      </a:lvl4pPr>
      <a:lvl5pPr marL="1828800" indent="-203200" algn="l" rtl="0" eaLnBrk="0" fontAlgn="base" hangingPunct="0">
        <a:spcBef>
          <a:spcPct val="20000"/>
        </a:spcBef>
        <a:spcAft>
          <a:spcPct val="0"/>
        </a:spcAft>
        <a:buChar char="»"/>
        <a:defRPr sz="1700">
          <a:solidFill>
            <a:schemeClr val="tx1"/>
          </a:solidFill>
          <a:latin typeface="+mn-lt"/>
          <a:ea typeface="MS PGothic" panose="020B0600070205080204" pitchFamily="34" charset="-128"/>
        </a:defRPr>
      </a:lvl5pPr>
      <a:lvl6pPr marL="2235228" indent="-203203" algn="l" rtl="0" eaLnBrk="0" fontAlgn="base" hangingPunct="0">
        <a:spcBef>
          <a:spcPct val="20000"/>
        </a:spcBef>
        <a:spcAft>
          <a:spcPct val="0"/>
        </a:spcAft>
        <a:buChar char="»"/>
        <a:defRPr sz="1778">
          <a:solidFill>
            <a:schemeClr val="tx1"/>
          </a:solidFill>
          <a:latin typeface="+mn-lt"/>
        </a:defRPr>
      </a:lvl6pPr>
      <a:lvl7pPr marL="2641633" indent="-203203" algn="l" rtl="0" eaLnBrk="0" fontAlgn="base" hangingPunct="0">
        <a:spcBef>
          <a:spcPct val="20000"/>
        </a:spcBef>
        <a:spcAft>
          <a:spcPct val="0"/>
        </a:spcAft>
        <a:buChar char="»"/>
        <a:defRPr sz="1778">
          <a:solidFill>
            <a:schemeClr val="tx1"/>
          </a:solidFill>
          <a:latin typeface="+mn-lt"/>
        </a:defRPr>
      </a:lvl7pPr>
      <a:lvl8pPr marL="3048038" indent="-203203" algn="l" rtl="0" eaLnBrk="0" fontAlgn="base" hangingPunct="0">
        <a:spcBef>
          <a:spcPct val="20000"/>
        </a:spcBef>
        <a:spcAft>
          <a:spcPct val="0"/>
        </a:spcAft>
        <a:buChar char="»"/>
        <a:defRPr sz="1778">
          <a:solidFill>
            <a:schemeClr val="tx1"/>
          </a:solidFill>
          <a:latin typeface="+mn-lt"/>
        </a:defRPr>
      </a:lvl8pPr>
      <a:lvl9pPr marL="3454443" indent="-203203" algn="l" rtl="0" eaLnBrk="0" fontAlgn="base" hangingPunct="0">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92B13-2BF8-47D0-A774-1271B89C2078}"/>
              </a:ext>
            </a:extLst>
          </p:cNvPr>
          <p:cNvSpPr>
            <a:spLocks noGrp="1"/>
          </p:cNvSpPr>
          <p:nvPr>
            <p:ph type="title"/>
          </p:nvPr>
        </p:nvSpPr>
        <p:spPr>
          <a:xfrm>
            <a:off x="439738" y="1352550"/>
            <a:ext cx="6119812" cy="1084263"/>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756DCE4-8903-4569-8B36-19581CBFC275}"/>
              </a:ext>
            </a:extLst>
          </p:cNvPr>
          <p:cNvSpPr>
            <a:spLocks noGrp="1"/>
          </p:cNvSpPr>
          <p:nvPr>
            <p:ph type="body" idx="1"/>
          </p:nvPr>
        </p:nvSpPr>
        <p:spPr>
          <a:xfrm>
            <a:off x="439738" y="2808288"/>
            <a:ext cx="6119812" cy="234473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076" name="Picture 6">
            <a:extLst>
              <a:ext uri="{FF2B5EF4-FFF2-40B4-BE49-F238E27FC236}">
                <a16:creationId xmlns:a16="http://schemas.microsoft.com/office/drawing/2014/main" id="{927284DA-33FB-4063-8C9B-BA8D75000E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3275" y="0"/>
            <a:ext cx="199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descr="https://photos-2.dropbox.com/t/2/AACesfPJnUhce10m-4Hm9xSJt-rnzNLCnlYE85YHTQd-lA/12/313419930/jpeg/32x32/3/1455825600/0/2/Cochrane_Neonatal_RGB.jpg/EJOI15UDGHQgAigC/KKMK7g9QgZFUqemfDbFZBiiepBM1oiuo3qJXoH69Byk?size_mode=5&amp;size=32x32">
            <a:extLst>
              <a:ext uri="{FF2B5EF4-FFF2-40B4-BE49-F238E27FC236}">
                <a16:creationId xmlns:a16="http://schemas.microsoft.com/office/drawing/2014/main" id="{7FBBCD4E-41CF-4E35-8132-AD027C966D29}"/>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42925" y="244475"/>
            <a:ext cx="23336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980" r:id="rId1"/>
    <p:sldLayoutId id="2147489907" r:id="rId2"/>
    <p:sldLayoutId id="2147489908" r:id="rId3"/>
    <p:sldLayoutId id="2147489981" r:id="rId4"/>
    <p:sldLayoutId id="2147489909" r:id="rId5"/>
    <p:sldLayoutId id="2147489910" r:id="rId6"/>
    <p:sldLayoutId id="2147489982" r:id="rId7"/>
  </p:sldLayoutIdLst>
  <p:txStyles>
    <p:titleStyle>
      <a:lvl1pPr algn="l" rtl="0" eaLnBrk="0" fontAlgn="base" hangingPunct="0">
        <a:spcBef>
          <a:spcPct val="0"/>
        </a:spcBef>
        <a:spcAft>
          <a:spcPct val="0"/>
        </a:spcAft>
        <a:defRPr sz="36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p:titleStyle>
    <p:bodyStyle>
      <a:lvl1pPr algn="l" rtl="0" eaLnBrk="0" fontAlgn="base" hangingPunct="0">
        <a:spcBef>
          <a:spcPts val="1138"/>
        </a:spcBef>
        <a:spcAft>
          <a:spcPct val="0"/>
        </a:spcAft>
        <a:buClr>
          <a:schemeClr val="bg2"/>
        </a:buClr>
        <a:buFont typeface="Arial" panose="020B0604020202020204" pitchFamily="34" charset="0"/>
        <a:defRPr sz="2000" kern="1200" spc="-20">
          <a:solidFill>
            <a:schemeClr val="tx2"/>
          </a:solidFill>
          <a:latin typeface="+mj-lt"/>
          <a:ea typeface="+mn-ea"/>
          <a:cs typeface="+mn-cs"/>
        </a:defRPr>
      </a:lvl1pPr>
      <a:lvl2pPr marL="179388" indent="-179388" algn="l" rtl="0" eaLnBrk="0" fontAlgn="base" hangingPunct="0">
        <a:spcBef>
          <a:spcPts val="1138"/>
        </a:spcBef>
        <a:spcAft>
          <a:spcPct val="0"/>
        </a:spcAft>
        <a:buClr>
          <a:schemeClr val="bg2"/>
        </a:buClr>
        <a:buFont typeface="Arial" panose="020B0604020202020204" pitchFamily="34" charset="0"/>
        <a:buChar char="•"/>
        <a:defRPr sz="2000" kern="1200" spc="-20">
          <a:solidFill>
            <a:schemeClr val="tx2"/>
          </a:solidFill>
          <a:latin typeface="+mj-lt"/>
          <a:ea typeface="+mn-ea"/>
          <a:cs typeface="+mn-cs"/>
        </a:defRPr>
      </a:lvl2pPr>
      <a:lvl3pPr marL="388938" indent="-158750"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3pPr>
      <a:lvl4pPr marL="612775" indent="-195263" algn="l" rtl="0" eaLnBrk="0" fontAlgn="base" hangingPunct="0">
        <a:spcBef>
          <a:spcPts val="563"/>
        </a:spcBef>
        <a:spcAft>
          <a:spcPct val="0"/>
        </a:spcAft>
        <a:buClr>
          <a:schemeClr val="bg2"/>
        </a:buClr>
        <a:buFont typeface="Arial" panose="020B0604020202020204" pitchFamily="34" charset="0"/>
        <a:buChar char="•"/>
        <a:defRPr kern="1200" spc="-20">
          <a:solidFill>
            <a:schemeClr val="tx2"/>
          </a:solidFill>
          <a:latin typeface="+mj-lt"/>
          <a:ea typeface="+mn-ea"/>
          <a:cs typeface="+mn-cs"/>
        </a:defRPr>
      </a:lvl4pPr>
      <a:lvl5pPr marL="849313" indent="-187325"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591CA4-7BAE-4E78-A59E-6A7C96DDE798}"/>
              </a:ext>
            </a:extLst>
          </p:cNvPr>
          <p:cNvSpPr>
            <a:spLocks noGrp="1"/>
          </p:cNvSpPr>
          <p:nvPr>
            <p:ph type="title"/>
          </p:nvPr>
        </p:nvSpPr>
        <p:spPr>
          <a:xfrm>
            <a:off x="439738" y="1352550"/>
            <a:ext cx="6119812" cy="1084263"/>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19D1AC0-8BD1-433A-9113-53FCBF810093}"/>
              </a:ext>
            </a:extLst>
          </p:cNvPr>
          <p:cNvSpPr>
            <a:spLocks noGrp="1"/>
          </p:cNvSpPr>
          <p:nvPr>
            <p:ph type="body" idx="1"/>
          </p:nvPr>
        </p:nvSpPr>
        <p:spPr>
          <a:xfrm>
            <a:off x="439738" y="2808288"/>
            <a:ext cx="6119812" cy="234473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100" name="Picture 6">
            <a:extLst>
              <a:ext uri="{FF2B5EF4-FFF2-40B4-BE49-F238E27FC236}">
                <a16:creationId xmlns:a16="http://schemas.microsoft.com/office/drawing/2014/main" id="{9B1354C8-E851-439E-A6E5-182FA56A17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3275" y="0"/>
            <a:ext cx="199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
            <a:extLst>
              <a:ext uri="{FF2B5EF4-FFF2-40B4-BE49-F238E27FC236}">
                <a16:creationId xmlns:a16="http://schemas.microsoft.com/office/drawing/2014/main" id="{8FF613E3-24AD-4E53-89F9-668CC598F732}"/>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42925" y="244475"/>
            <a:ext cx="23336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983" r:id="rId1"/>
    <p:sldLayoutId id="2147489911" r:id="rId2"/>
    <p:sldLayoutId id="2147489912" r:id="rId3"/>
    <p:sldLayoutId id="2147489984" r:id="rId4"/>
    <p:sldLayoutId id="2147489913" r:id="rId5"/>
    <p:sldLayoutId id="2147489914" r:id="rId6"/>
    <p:sldLayoutId id="2147489985" r:id="rId7"/>
  </p:sldLayoutIdLst>
  <p:hf hdr="0" ftr="0" dt="0"/>
  <p:txStyles>
    <p:titleStyle>
      <a:lvl1pPr algn="l" rtl="0" eaLnBrk="0" fontAlgn="base" hangingPunct="0">
        <a:spcBef>
          <a:spcPct val="0"/>
        </a:spcBef>
        <a:spcAft>
          <a:spcPct val="0"/>
        </a:spcAft>
        <a:defRPr sz="3600" b="1" kern="1200" spc="-40">
          <a:solidFill>
            <a:schemeClr val="bg2"/>
          </a:solidFill>
          <a:latin typeface="+mj-lt"/>
          <a:ea typeface="MS PGothic" panose="020B0600070205080204" pitchFamily="34" charset="-128"/>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ea typeface="MS PGothic" panose="020B0600070205080204" pitchFamily="34" charset="-128"/>
        </a:defRPr>
      </a:lvl2pPr>
      <a:lvl3pPr algn="l" rtl="0" eaLnBrk="0" fontAlgn="base" hangingPunct="0">
        <a:spcBef>
          <a:spcPct val="0"/>
        </a:spcBef>
        <a:spcAft>
          <a:spcPct val="0"/>
        </a:spcAft>
        <a:defRPr sz="3600" b="1">
          <a:solidFill>
            <a:schemeClr val="bg2"/>
          </a:solidFill>
          <a:latin typeface="Source Sans Pro" panose="020B0503030403020204" pitchFamily="34" charset="0"/>
          <a:ea typeface="MS PGothic" panose="020B0600070205080204" pitchFamily="34" charset="-128"/>
        </a:defRPr>
      </a:lvl3pPr>
      <a:lvl4pPr algn="l" rtl="0" eaLnBrk="0" fontAlgn="base" hangingPunct="0">
        <a:spcBef>
          <a:spcPct val="0"/>
        </a:spcBef>
        <a:spcAft>
          <a:spcPct val="0"/>
        </a:spcAft>
        <a:defRPr sz="3600" b="1">
          <a:solidFill>
            <a:schemeClr val="bg2"/>
          </a:solidFill>
          <a:latin typeface="Source Sans Pro" panose="020B0503030403020204" pitchFamily="34" charset="0"/>
          <a:ea typeface="MS PGothic" panose="020B0600070205080204" pitchFamily="34" charset="-128"/>
        </a:defRPr>
      </a:lvl4pPr>
      <a:lvl5pPr algn="l" rtl="0" eaLnBrk="0" fontAlgn="base" hangingPunct="0">
        <a:spcBef>
          <a:spcPct val="0"/>
        </a:spcBef>
        <a:spcAft>
          <a:spcPct val="0"/>
        </a:spcAft>
        <a:defRPr sz="3600" b="1">
          <a:solidFill>
            <a:schemeClr val="bg2"/>
          </a:solidFill>
          <a:latin typeface="Source Sans Pro" panose="020B0503030403020204" pitchFamily="34" charset="0"/>
          <a:ea typeface="MS PGothic" panose="020B0600070205080204" pitchFamily="34" charset="-128"/>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p:titleStyle>
    <p:bodyStyle>
      <a:lvl1pPr marL="342900" indent="-342900" algn="l" rtl="0" eaLnBrk="0" fontAlgn="base" hangingPunct="0">
        <a:spcBef>
          <a:spcPts val="1138"/>
        </a:spcBef>
        <a:spcAft>
          <a:spcPct val="0"/>
        </a:spcAft>
        <a:buClr>
          <a:schemeClr val="bg2"/>
        </a:buClr>
        <a:buFont typeface="Arial" panose="020B0604020202020204" pitchFamily="34" charset="0"/>
        <a:defRPr sz="2000" kern="1200" spc="-20">
          <a:solidFill>
            <a:schemeClr val="tx2"/>
          </a:solidFill>
          <a:latin typeface="+mj-lt"/>
          <a:ea typeface="MS PGothic" panose="020B0600070205080204" pitchFamily="34" charset="-128"/>
          <a:cs typeface="+mn-cs"/>
        </a:defRPr>
      </a:lvl1pPr>
      <a:lvl2pPr marL="179388" indent="-179388" algn="l" rtl="0" eaLnBrk="0" fontAlgn="base" hangingPunct="0">
        <a:spcBef>
          <a:spcPts val="1138"/>
        </a:spcBef>
        <a:spcAft>
          <a:spcPct val="0"/>
        </a:spcAft>
        <a:buClr>
          <a:schemeClr val="bg2"/>
        </a:buClr>
        <a:buFont typeface="Arial" panose="020B0604020202020204" pitchFamily="34" charset="0"/>
        <a:buChar char="•"/>
        <a:defRPr sz="2000" kern="1200" spc="-20">
          <a:solidFill>
            <a:schemeClr val="tx2"/>
          </a:solidFill>
          <a:latin typeface="+mj-lt"/>
          <a:ea typeface="MS PGothic" panose="020B0600070205080204" pitchFamily="34" charset="-128"/>
          <a:cs typeface="+mn-cs"/>
        </a:defRPr>
      </a:lvl2pPr>
      <a:lvl3pPr marL="388938" indent="-158750"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S PGothic" panose="020B0600070205080204" pitchFamily="34" charset="-128"/>
          <a:cs typeface="+mn-cs"/>
        </a:defRPr>
      </a:lvl3pPr>
      <a:lvl4pPr marL="612775" indent="-195263" algn="l" rtl="0" eaLnBrk="0" fontAlgn="base" hangingPunct="0">
        <a:spcBef>
          <a:spcPts val="563"/>
        </a:spcBef>
        <a:spcAft>
          <a:spcPct val="0"/>
        </a:spcAft>
        <a:buClr>
          <a:schemeClr val="bg2"/>
        </a:buClr>
        <a:buFont typeface="Arial" panose="020B0604020202020204" pitchFamily="34" charset="0"/>
        <a:buChar char="•"/>
        <a:defRPr kern="1200" spc="-20">
          <a:solidFill>
            <a:schemeClr val="tx2"/>
          </a:solidFill>
          <a:latin typeface="+mj-lt"/>
          <a:ea typeface="MS PGothic" panose="020B0600070205080204" pitchFamily="34" charset="-128"/>
          <a:cs typeface="+mn-cs"/>
        </a:defRPr>
      </a:lvl4pPr>
      <a:lvl5pPr marL="849313" indent="-187325"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2710E-9CAF-48B2-9555-D098CBA71523}"/>
              </a:ext>
            </a:extLst>
          </p:cNvPr>
          <p:cNvSpPr>
            <a:spLocks noGrp="1"/>
          </p:cNvSpPr>
          <p:nvPr>
            <p:ph type="title"/>
          </p:nvPr>
        </p:nvSpPr>
        <p:spPr>
          <a:xfrm>
            <a:off x="439738" y="1352550"/>
            <a:ext cx="6119812" cy="1084263"/>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96F042C-C7B4-494D-9CAC-F94859B99009}"/>
              </a:ext>
            </a:extLst>
          </p:cNvPr>
          <p:cNvSpPr>
            <a:spLocks noGrp="1"/>
          </p:cNvSpPr>
          <p:nvPr>
            <p:ph type="body" idx="1"/>
          </p:nvPr>
        </p:nvSpPr>
        <p:spPr>
          <a:xfrm>
            <a:off x="439738" y="2808288"/>
            <a:ext cx="6119812" cy="234473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124" name="Picture 6">
            <a:extLst>
              <a:ext uri="{FF2B5EF4-FFF2-40B4-BE49-F238E27FC236}">
                <a16:creationId xmlns:a16="http://schemas.microsoft.com/office/drawing/2014/main" id="{E41DA07F-7286-4010-8A6A-AB71CDC266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3275" y="0"/>
            <a:ext cx="199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 descr="https://photos-2.dropbox.com/t/2/AACesfPJnUhce10m-4Hm9xSJt-rnzNLCnlYE85YHTQd-lA/12/313419930/jpeg/32x32/3/1455825600/0/2/Cochrane_Neonatal_RGB.jpg/EJOI15UDGHQgAigC/KKMK7g9QgZFUqemfDbFZBiiepBM1oiuo3qJXoH69Byk?size_mode=5&amp;size=32x32">
            <a:extLst>
              <a:ext uri="{FF2B5EF4-FFF2-40B4-BE49-F238E27FC236}">
                <a16:creationId xmlns:a16="http://schemas.microsoft.com/office/drawing/2014/main" id="{AB4131B1-263E-41D5-B462-22F8D21C1F32}"/>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42925" y="244475"/>
            <a:ext cx="23336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986" r:id="rId1"/>
    <p:sldLayoutId id="2147489915" r:id="rId2"/>
    <p:sldLayoutId id="2147489916" r:id="rId3"/>
    <p:sldLayoutId id="2147489987" r:id="rId4"/>
    <p:sldLayoutId id="2147489917" r:id="rId5"/>
    <p:sldLayoutId id="2147489918" r:id="rId6"/>
    <p:sldLayoutId id="2147489988" r:id="rId7"/>
  </p:sldLayoutIdLst>
  <p:txStyles>
    <p:titleStyle>
      <a:lvl1pPr algn="l" rtl="0" eaLnBrk="0" fontAlgn="base" hangingPunct="0">
        <a:spcBef>
          <a:spcPct val="0"/>
        </a:spcBef>
        <a:spcAft>
          <a:spcPct val="0"/>
        </a:spcAft>
        <a:defRPr sz="36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p:titleStyle>
    <p:bodyStyle>
      <a:lvl1pPr algn="l" rtl="0" eaLnBrk="0" fontAlgn="base" hangingPunct="0">
        <a:spcBef>
          <a:spcPts val="1138"/>
        </a:spcBef>
        <a:spcAft>
          <a:spcPct val="0"/>
        </a:spcAft>
        <a:buClr>
          <a:schemeClr val="bg2"/>
        </a:buClr>
        <a:buFont typeface="Arial" panose="020B0604020202020204" pitchFamily="34" charset="0"/>
        <a:defRPr sz="2000" kern="1200" spc="-20">
          <a:solidFill>
            <a:schemeClr val="tx2"/>
          </a:solidFill>
          <a:latin typeface="+mj-lt"/>
          <a:ea typeface="+mn-ea"/>
          <a:cs typeface="+mn-cs"/>
        </a:defRPr>
      </a:lvl1pPr>
      <a:lvl2pPr marL="179388" indent="-179388" algn="l" rtl="0" eaLnBrk="0" fontAlgn="base" hangingPunct="0">
        <a:spcBef>
          <a:spcPts val="1138"/>
        </a:spcBef>
        <a:spcAft>
          <a:spcPct val="0"/>
        </a:spcAft>
        <a:buClr>
          <a:schemeClr val="bg2"/>
        </a:buClr>
        <a:buFont typeface="Arial" panose="020B0604020202020204" pitchFamily="34" charset="0"/>
        <a:buChar char="•"/>
        <a:defRPr sz="2000" kern="1200" spc="-20">
          <a:solidFill>
            <a:schemeClr val="tx2"/>
          </a:solidFill>
          <a:latin typeface="+mj-lt"/>
          <a:ea typeface="+mn-ea"/>
          <a:cs typeface="+mn-cs"/>
        </a:defRPr>
      </a:lvl2pPr>
      <a:lvl3pPr marL="388938" indent="-158750"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3pPr>
      <a:lvl4pPr marL="612775" indent="-195263" algn="l" rtl="0" eaLnBrk="0" fontAlgn="base" hangingPunct="0">
        <a:spcBef>
          <a:spcPts val="563"/>
        </a:spcBef>
        <a:spcAft>
          <a:spcPct val="0"/>
        </a:spcAft>
        <a:buClr>
          <a:schemeClr val="bg2"/>
        </a:buClr>
        <a:buFont typeface="Arial" panose="020B0604020202020204" pitchFamily="34" charset="0"/>
        <a:buChar char="•"/>
        <a:defRPr kern="1200" spc="-20">
          <a:solidFill>
            <a:schemeClr val="tx2"/>
          </a:solidFill>
          <a:latin typeface="+mj-lt"/>
          <a:ea typeface="+mn-ea"/>
          <a:cs typeface="+mn-cs"/>
        </a:defRPr>
      </a:lvl4pPr>
      <a:lvl5pPr marL="849313" indent="-187325"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77BEA8-BFDD-403A-9CAD-766327DEE7C0}"/>
              </a:ext>
            </a:extLst>
          </p:cNvPr>
          <p:cNvSpPr>
            <a:spLocks noGrp="1"/>
          </p:cNvSpPr>
          <p:nvPr>
            <p:ph type="title"/>
          </p:nvPr>
        </p:nvSpPr>
        <p:spPr>
          <a:xfrm>
            <a:off x="439738" y="1352550"/>
            <a:ext cx="6119812" cy="1084263"/>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27159BB-4EEA-4CA0-AB94-5B5A4E747430}"/>
              </a:ext>
            </a:extLst>
          </p:cNvPr>
          <p:cNvSpPr>
            <a:spLocks noGrp="1"/>
          </p:cNvSpPr>
          <p:nvPr>
            <p:ph type="body" idx="1"/>
          </p:nvPr>
        </p:nvSpPr>
        <p:spPr>
          <a:xfrm>
            <a:off x="439738" y="2808288"/>
            <a:ext cx="6119812" cy="234473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148" name="Picture 6">
            <a:extLst>
              <a:ext uri="{FF2B5EF4-FFF2-40B4-BE49-F238E27FC236}">
                <a16:creationId xmlns:a16="http://schemas.microsoft.com/office/drawing/2014/main" id="{566624BF-DF82-4B4F-B161-5554417299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3275" y="0"/>
            <a:ext cx="199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 descr="https://photos-2.dropbox.com/t/2/AACesfPJnUhce10m-4Hm9xSJt-rnzNLCnlYE85YHTQd-lA/12/313419930/jpeg/32x32/3/1455825600/0/2/Cochrane_Neonatal_RGB.jpg/EJOI15UDGHQgAigC/KKMK7g9QgZFUqemfDbFZBiiepBM1oiuo3qJXoH69Byk?size_mode=5&amp;size=32x32">
            <a:extLst>
              <a:ext uri="{FF2B5EF4-FFF2-40B4-BE49-F238E27FC236}">
                <a16:creationId xmlns:a16="http://schemas.microsoft.com/office/drawing/2014/main" id="{EA4D73F0-2EB2-43CD-8553-004C9772B01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42925" y="244475"/>
            <a:ext cx="23336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989" r:id="rId1"/>
    <p:sldLayoutId id="2147489919" r:id="rId2"/>
    <p:sldLayoutId id="2147489920" r:id="rId3"/>
    <p:sldLayoutId id="2147489990" r:id="rId4"/>
    <p:sldLayoutId id="2147489921" r:id="rId5"/>
    <p:sldLayoutId id="2147489922" r:id="rId6"/>
    <p:sldLayoutId id="2147489991" r:id="rId7"/>
  </p:sldLayoutIdLst>
  <p:txStyles>
    <p:titleStyle>
      <a:lvl1pPr algn="l" rtl="0" eaLnBrk="0" fontAlgn="base" hangingPunct="0">
        <a:spcBef>
          <a:spcPct val="0"/>
        </a:spcBef>
        <a:spcAft>
          <a:spcPct val="0"/>
        </a:spcAft>
        <a:defRPr sz="36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p:titleStyle>
    <p:bodyStyle>
      <a:lvl1pPr algn="l" rtl="0" eaLnBrk="0" fontAlgn="base" hangingPunct="0">
        <a:spcBef>
          <a:spcPts val="1138"/>
        </a:spcBef>
        <a:spcAft>
          <a:spcPct val="0"/>
        </a:spcAft>
        <a:buClr>
          <a:schemeClr val="bg2"/>
        </a:buClr>
        <a:buFont typeface="Arial" panose="020B0604020202020204" pitchFamily="34" charset="0"/>
        <a:defRPr sz="2000" kern="1200" spc="-20">
          <a:solidFill>
            <a:schemeClr val="tx2"/>
          </a:solidFill>
          <a:latin typeface="+mj-lt"/>
          <a:ea typeface="+mn-ea"/>
          <a:cs typeface="+mn-cs"/>
        </a:defRPr>
      </a:lvl1pPr>
      <a:lvl2pPr marL="179388" indent="-179388" algn="l" rtl="0" eaLnBrk="0" fontAlgn="base" hangingPunct="0">
        <a:spcBef>
          <a:spcPts val="1138"/>
        </a:spcBef>
        <a:spcAft>
          <a:spcPct val="0"/>
        </a:spcAft>
        <a:buClr>
          <a:schemeClr val="bg2"/>
        </a:buClr>
        <a:buFont typeface="Arial" panose="020B0604020202020204" pitchFamily="34" charset="0"/>
        <a:buChar char="•"/>
        <a:defRPr sz="2000" kern="1200" spc="-20">
          <a:solidFill>
            <a:schemeClr val="tx2"/>
          </a:solidFill>
          <a:latin typeface="+mj-lt"/>
          <a:ea typeface="+mn-ea"/>
          <a:cs typeface="+mn-cs"/>
        </a:defRPr>
      </a:lvl2pPr>
      <a:lvl3pPr marL="388938" indent="-158750"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3pPr>
      <a:lvl4pPr marL="612775" indent="-195263" algn="l" rtl="0" eaLnBrk="0" fontAlgn="base" hangingPunct="0">
        <a:spcBef>
          <a:spcPts val="563"/>
        </a:spcBef>
        <a:spcAft>
          <a:spcPct val="0"/>
        </a:spcAft>
        <a:buClr>
          <a:schemeClr val="bg2"/>
        </a:buClr>
        <a:buFont typeface="Arial" panose="020B0604020202020204" pitchFamily="34" charset="0"/>
        <a:buChar char="•"/>
        <a:defRPr kern="1200" spc="-20">
          <a:solidFill>
            <a:schemeClr val="tx2"/>
          </a:solidFill>
          <a:latin typeface="+mj-lt"/>
          <a:ea typeface="+mn-ea"/>
          <a:cs typeface="+mn-cs"/>
        </a:defRPr>
      </a:lvl4pPr>
      <a:lvl5pPr marL="849313" indent="-187325"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95BB79B6-4FE3-490D-9FA8-C834B10A418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A162E34C-0C5A-4462-93C8-B2978257D629}"/>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9AF06A1-B5EA-48B9-B435-A2D38E4F4CF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3791279-93AB-4C0F-B222-ED6D271BAD31}" type="datetimeFigureOut">
              <a:rPr lang="en-US"/>
              <a:pPr>
                <a:defRPr/>
              </a:pPr>
              <a:t>10/29/2020</a:t>
            </a:fld>
            <a:endParaRPr lang="en-US"/>
          </a:p>
        </p:txBody>
      </p:sp>
      <p:sp>
        <p:nvSpPr>
          <p:cNvPr id="5" name="Footer Placeholder 4">
            <a:extLst>
              <a:ext uri="{FF2B5EF4-FFF2-40B4-BE49-F238E27FC236}">
                <a16:creationId xmlns:a16="http://schemas.microsoft.com/office/drawing/2014/main" id="{3976C929-59C7-4342-BB3E-2EA8DE895DE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96E62A3-44C5-4B4C-B8AF-B45026E51238}"/>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5FBEF39-A4A6-48AA-A05F-762A2484D4B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923" r:id="rId1"/>
    <p:sldLayoutId id="2147489924" r:id="rId2"/>
    <p:sldLayoutId id="2147489925" r:id="rId3"/>
    <p:sldLayoutId id="2147489926" r:id="rId4"/>
    <p:sldLayoutId id="2147489927" r:id="rId5"/>
    <p:sldLayoutId id="2147489928" r:id="rId6"/>
    <p:sldLayoutId id="2147489929" r:id="rId7"/>
    <p:sldLayoutId id="2147489930" r:id="rId8"/>
    <p:sldLayoutId id="2147489931" r:id="rId9"/>
    <p:sldLayoutId id="2147489932" r:id="rId10"/>
    <p:sldLayoutId id="214748993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9992" r:id="rId1"/>
    <p:sldLayoutId id="2147489993" r:id="rId2"/>
    <p:sldLayoutId id="2147489994" r:id="rId3"/>
    <p:sldLayoutId id="2147489995" r:id="rId4"/>
    <p:sldLayoutId id="2147489996" r:id="rId5"/>
    <p:sldLayoutId id="2147489997" r:id="rId6"/>
    <p:sldLayoutId id="2147489998" r:id="rId7"/>
    <p:sldLayoutId id="2147489999" r:id="rId8"/>
    <p:sldLayoutId id="2147490000" r:id="rId9"/>
    <p:sldLayoutId id="2147490001" r:id="rId10"/>
    <p:sldLayoutId id="2147490002" r:id="rId11"/>
    <p:sldLayoutId id="2147490003" r:id="rId12"/>
    <p:sldLayoutId id="2147490004" r:id="rId13"/>
  </p:sldLayoutIdLst>
  <p:transition/>
  <p:txStyles>
    <p:titleStyle>
      <a:lvl1pPr algn="ctr" rtl="0" eaLnBrk="0" fontAlgn="base" hangingPunct="0">
        <a:spcBef>
          <a:spcPct val="0"/>
        </a:spcBef>
        <a:spcAft>
          <a:spcPct val="0"/>
        </a:spcAft>
        <a:defRPr sz="39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3900">
          <a:solidFill>
            <a:schemeClr val="tx2"/>
          </a:solidFill>
          <a:latin typeface="Times" pitchFamily="18" charset="0"/>
          <a:ea typeface="MS PGothic" pitchFamily="34" charset="-128"/>
          <a:cs typeface="MS PGothic" charset="0"/>
        </a:defRPr>
      </a:lvl2pPr>
      <a:lvl3pPr algn="ctr" rtl="0" eaLnBrk="0" fontAlgn="base" hangingPunct="0">
        <a:spcBef>
          <a:spcPct val="0"/>
        </a:spcBef>
        <a:spcAft>
          <a:spcPct val="0"/>
        </a:spcAft>
        <a:defRPr sz="3900">
          <a:solidFill>
            <a:schemeClr val="tx2"/>
          </a:solidFill>
          <a:latin typeface="Times" pitchFamily="18" charset="0"/>
          <a:ea typeface="MS PGothic" pitchFamily="34" charset="-128"/>
          <a:cs typeface="MS PGothic" charset="0"/>
        </a:defRPr>
      </a:lvl3pPr>
      <a:lvl4pPr algn="ctr" rtl="0" eaLnBrk="0" fontAlgn="base" hangingPunct="0">
        <a:spcBef>
          <a:spcPct val="0"/>
        </a:spcBef>
        <a:spcAft>
          <a:spcPct val="0"/>
        </a:spcAft>
        <a:defRPr sz="3900">
          <a:solidFill>
            <a:schemeClr val="tx2"/>
          </a:solidFill>
          <a:latin typeface="Times" pitchFamily="18" charset="0"/>
          <a:ea typeface="MS PGothic" pitchFamily="34" charset="-128"/>
          <a:cs typeface="MS PGothic" charset="0"/>
        </a:defRPr>
      </a:lvl4pPr>
      <a:lvl5pPr algn="ctr" rtl="0" eaLnBrk="0" fontAlgn="base" hangingPunct="0">
        <a:spcBef>
          <a:spcPct val="0"/>
        </a:spcBef>
        <a:spcAft>
          <a:spcPct val="0"/>
        </a:spcAft>
        <a:defRPr sz="3900">
          <a:solidFill>
            <a:schemeClr val="tx2"/>
          </a:solidFill>
          <a:latin typeface="Times" pitchFamily="18" charset="0"/>
          <a:ea typeface="MS PGothic" pitchFamily="34" charset="-128"/>
          <a:cs typeface="MS PGothic" charset="0"/>
        </a:defRPr>
      </a:lvl5pPr>
      <a:lvl6pPr marL="406389" algn="ctr" rtl="0" eaLnBrk="0" fontAlgn="base" hangingPunct="0">
        <a:spcBef>
          <a:spcPct val="0"/>
        </a:spcBef>
        <a:spcAft>
          <a:spcPct val="0"/>
        </a:spcAft>
        <a:defRPr sz="3911">
          <a:solidFill>
            <a:schemeClr val="tx2"/>
          </a:solidFill>
          <a:latin typeface="Times" pitchFamily="18" charset="0"/>
        </a:defRPr>
      </a:lvl6pPr>
      <a:lvl7pPr marL="812778" algn="ctr" rtl="0" eaLnBrk="0" fontAlgn="base" hangingPunct="0">
        <a:spcBef>
          <a:spcPct val="0"/>
        </a:spcBef>
        <a:spcAft>
          <a:spcPct val="0"/>
        </a:spcAft>
        <a:defRPr sz="3911">
          <a:solidFill>
            <a:schemeClr val="tx2"/>
          </a:solidFill>
          <a:latin typeface="Times" pitchFamily="18" charset="0"/>
        </a:defRPr>
      </a:lvl7pPr>
      <a:lvl8pPr marL="1219166" algn="ctr" rtl="0" eaLnBrk="0" fontAlgn="base" hangingPunct="0">
        <a:spcBef>
          <a:spcPct val="0"/>
        </a:spcBef>
        <a:spcAft>
          <a:spcPct val="0"/>
        </a:spcAft>
        <a:defRPr sz="3911">
          <a:solidFill>
            <a:schemeClr val="tx2"/>
          </a:solidFill>
          <a:latin typeface="Times" pitchFamily="18" charset="0"/>
        </a:defRPr>
      </a:lvl8pPr>
      <a:lvl9pPr marL="1625555" algn="ctr" rtl="0" eaLnBrk="0" fontAlgn="base" hangingPunct="0">
        <a:spcBef>
          <a:spcPct val="0"/>
        </a:spcBef>
        <a:spcAft>
          <a:spcPct val="0"/>
        </a:spcAft>
        <a:defRPr sz="3911">
          <a:solidFill>
            <a:schemeClr val="tx2"/>
          </a:solidFill>
          <a:latin typeface="Times" pitchFamily="18" charset="0"/>
        </a:defRPr>
      </a:lvl9pPr>
    </p:titleStyle>
    <p:bodyStyle>
      <a:lvl1pPr marL="301625" indent="-301625"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1pPr>
      <a:lvl2pPr marL="657225" indent="-250825"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2pPr>
      <a:lvl3pPr marL="1012825" indent="-200025" algn="l" rtl="0" eaLnBrk="0" fontAlgn="base" hangingPunct="0">
        <a:spcBef>
          <a:spcPct val="20000"/>
        </a:spcBef>
        <a:spcAft>
          <a:spcPct val="0"/>
        </a:spcAft>
        <a:buChar char="•"/>
        <a:defRPr sz="2100">
          <a:solidFill>
            <a:schemeClr val="tx1"/>
          </a:solidFill>
          <a:latin typeface="+mn-lt"/>
          <a:ea typeface="MS PGothic" pitchFamily="34" charset="-128"/>
          <a:cs typeface="MS PGothic" charset="0"/>
        </a:defRPr>
      </a:lvl3pPr>
      <a:lvl4pPr marL="1419225" indent="-200025" algn="l" rtl="0" eaLnBrk="0" fontAlgn="base" hangingPunct="0">
        <a:spcBef>
          <a:spcPct val="20000"/>
        </a:spcBef>
        <a:spcAft>
          <a:spcPct val="0"/>
        </a:spcAft>
        <a:buChar char="–"/>
        <a:defRPr sz="1700">
          <a:solidFill>
            <a:schemeClr val="tx1"/>
          </a:solidFill>
          <a:latin typeface="+mn-lt"/>
          <a:ea typeface="MS PGothic" pitchFamily="34" charset="-128"/>
          <a:cs typeface="MS PGothic" charset="0"/>
        </a:defRPr>
      </a:lvl4pPr>
      <a:lvl5pPr marL="1825625" indent="-200025" algn="l" rtl="0" eaLnBrk="0" fontAlgn="base" hangingPunct="0">
        <a:spcBef>
          <a:spcPct val="20000"/>
        </a:spcBef>
        <a:spcAft>
          <a:spcPct val="0"/>
        </a:spcAft>
        <a:buChar char="»"/>
        <a:defRPr sz="1700">
          <a:solidFill>
            <a:schemeClr val="tx1"/>
          </a:solidFill>
          <a:latin typeface="+mn-lt"/>
          <a:ea typeface="MS PGothic" pitchFamily="34" charset="-128"/>
          <a:cs typeface="MS PGothic" charset="0"/>
        </a:defRPr>
      </a:lvl5pPr>
      <a:lvl6pPr marL="2235138" indent="-203194" algn="l" rtl="0" eaLnBrk="0" fontAlgn="base" hangingPunct="0">
        <a:spcBef>
          <a:spcPct val="20000"/>
        </a:spcBef>
        <a:spcAft>
          <a:spcPct val="0"/>
        </a:spcAft>
        <a:buChar char="»"/>
        <a:defRPr sz="1778">
          <a:solidFill>
            <a:schemeClr val="tx1"/>
          </a:solidFill>
          <a:latin typeface="+mn-lt"/>
        </a:defRPr>
      </a:lvl6pPr>
      <a:lvl7pPr marL="2641527" indent="-203194" algn="l" rtl="0" eaLnBrk="0" fontAlgn="base" hangingPunct="0">
        <a:spcBef>
          <a:spcPct val="20000"/>
        </a:spcBef>
        <a:spcAft>
          <a:spcPct val="0"/>
        </a:spcAft>
        <a:buChar char="»"/>
        <a:defRPr sz="1778">
          <a:solidFill>
            <a:schemeClr val="tx1"/>
          </a:solidFill>
          <a:latin typeface="+mn-lt"/>
        </a:defRPr>
      </a:lvl7pPr>
      <a:lvl8pPr marL="3047916" indent="-203194" algn="l" rtl="0" eaLnBrk="0" fontAlgn="base" hangingPunct="0">
        <a:spcBef>
          <a:spcPct val="20000"/>
        </a:spcBef>
        <a:spcAft>
          <a:spcPct val="0"/>
        </a:spcAft>
        <a:buChar char="»"/>
        <a:defRPr sz="1778">
          <a:solidFill>
            <a:schemeClr val="tx1"/>
          </a:solidFill>
          <a:latin typeface="+mn-lt"/>
        </a:defRPr>
      </a:lvl8pPr>
      <a:lvl9pPr marL="3454305" indent="-203194" algn="l" rtl="0" eaLnBrk="0" fontAlgn="base" hangingPunct="0">
        <a:spcBef>
          <a:spcPct val="20000"/>
        </a:spcBef>
        <a:spcAft>
          <a:spcPct val="0"/>
        </a:spcAft>
        <a:buChar char="»"/>
        <a:defRPr sz="1778">
          <a:solidFill>
            <a:schemeClr val="tx1"/>
          </a:solidFill>
          <a:latin typeface="+mn-lt"/>
        </a:defRPr>
      </a:lvl9pPr>
    </p:bodyStyle>
    <p:otherStyle>
      <a:defPPr>
        <a:defRPr lang="en-US"/>
      </a:defPPr>
      <a:lvl1pPr marL="0" algn="l" defTabSz="812778" rtl="0" eaLnBrk="1" latinLnBrk="0" hangingPunct="1">
        <a:defRPr sz="1600" kern="1200">
          <a:solidFill>
            <a:schemeClr val="tx1"/>
          </a:solidFill>
          <a:latin typeface="+mn-lt"/>
          <a:ea typeface="+mn-ea"/>
          <a:cs typeface="+mn-cs"/>
        </a:defRPr>
      </a:lvl1pPr>
      <a:lvl2pPr marL="406389" algn="l" defTabSz="812778" rtl="0" eaLnBrk="1" latinLnBrk="0" hangingPunct="1">
        <a:defRPr sz="1600" kern="1200">
          <a:solidFill>
            <a:schemeClr val="tx1"/>
          </a:solidFill>
          <a:latin typeface="+mn-lt"/>
          <a:ea typeface="+mn-ea"/>
          <a:cs typeface="+mn-cs"/>
        </a:defRPr>
      </a:lvl2pPr>
      <a:lvl3pPr marL="812778" algn="l" defTabSz="812778" rtl="0" eaLnBrk="1" latinLnBrk="0" hangingPunct="1">
        <a:defRPr sz="1600" kern="1200">
          <a:solidFill>
            <a:schemeClr val="tx1"/>
          </a:solidFill>
          <a:latin typeface="+mn-lt"/>
          <a:ea typeface="+mn-ea"/>
          <a:cs typeface="+mn-cs"/>
        </a:defRPr>
      </a:lvl3pPr>
      <a:lvl4pPr marL="1219166" algn="l" defTabSz="812778" rtl="0" eaLnBrk="1" latinLnBrk="0" hangingPunct="1">
        <a:defRPr sz="1600" kern="1200">
          <a:solidFill>
            <a:schemeClr val="tx1"/>
          </a:solidFill>
          <a:latin typeface="+mn-lt"/>
          <a:ea typeface="+mn-ea"/>
          <a:cs typeface="+mn-cs"/>
        </a:defRPr>
      </a:lvl4pPr>
      <a:lvl5pPr marL="1625555" algn="l" defTabSz="812778" rtl="0" eaLnBrk="1" latinLnBrk="0" hangingPunct="1">
        <a:defRPr sz="1600" kern="1200">
          <a:solidFill>
            <a:schemeClr val="tx1"/>
          </a:solidFill>
          <a:latin typeface="+mn-lt"/>
          <a:ea typeface="+mn-ea"/>
          <a:cs typeface="+mn-cs"/>
        </a:defRPr>
      </a:lvl5pPr>
      <a:lvl6pPr marL="2031945" algn="l" defTabSz="812778" rtl="0" eaLnBrk="1" latinLnBrk="0" hangingPunct="1">
        <a:defRPr sz="1600" kern="1200">
          <a:solidFill>
            <a:schemeClr val="tx1"/>
          </a:solidFill>
          <a:latin typeface="+mn-lt"/>
          <a:ea typeface="+mn-ea"/>
          <a:cs typeface="+mn-cs"/>
        </a:defRPr>
      </a:lvl6pPr>
      <a:lvl7pPr marL="2438334" algn="l" defTabSz="812778" rtl="0" eaLnBrk="1" latinLnBrk="0" hangingPunct="1">
        <a:defRPr sz="1600" kern="1200">
          <a:solidFill>
            <a:schemeClr val="tx1"/>
          </a:solidFill>
          <a:latin typeface="+mn-lt"/>
          <a:ea typeface="+mn-ea"/>
          <a:cs typeface="+mn-cs"/>
        </a:defRPr>
      </a:lvl7pPr>
      <a:lvl8pPr marL="2844722" algn="l" defTabSz="812778" rtl="0" eaLnBrk="1" latinLnBrk="0" hangingPunct="1">
        <a:defRPr sz="1600" kern="1200">
          <a:solidFill>
            <a:schemeClr val="tx1"/>
          </a:solidFill>
          <a:latin typeface="+mn-lt"/>
          <a:ea typeface="+mn-ea"/>
          <a:cs typeface="+mn-cs"/>
        </a:defRPr>
      </a:lvl8pPr>
      <a:lvl9pPr marL="3251111" algn="l" defTabSz="812778"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29.xml"/><Relationship Id="rId1" Type="http://schemas.openxmlformats.org/officeDocument/2006/relationships/tags" Target="../tags/tag6.xml"/><Relationship Id="rId4" Type="http://schemas.openxmlformats.org/officeDocument/2006/relationships/image" Target="../media/image81.png"/></Relationships>
</file>

<file path=ppt/slides/_rels/slide10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4.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29.xml"/><Relationship Id="rId1" Type="http://schemas.openxmlformats.org/officeDocument/2006/relationships/tags" Target="../tags/tag7.xml"/><Relationship Id="rId4" Type="http://schemas.openxmlformats.org/officeDocument/2006/relationships/image" Target="../media/image82.png"/></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86.xml"/><Relationship Id="rId1" Type="http://schemas.openxmlformats.org/officeDocument/2006/relationships/vmlDrawing" Target="../drawings/vmlDrawing3.vml"/><Relationship Id="rId4" Type="http://schemas.openxmlformats.org/officeDocument/2006/relationships/image" Target="../media/image59.emf"/></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4.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29.xml"/><Relationship Id="rId1" Type="http://schemas.openxmlformats.org/officeDocument/2006/relationships/tags" Target="../tags/tag8.xml"/><Relationship Id="rId4" Type="http://schemas.openxmlformats.org/officeDocument/2006/relationships/image" Target="../media/image83.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9.xml"/></Relationships>
</file>

<file path=ppt/slides/_rels/slide10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4.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29.xml"/><Relationship Id="rId1" Type="http://schemas.openxmlformats.org/officeDocument/2006/relationships/tags" Target="../tags/tag9.xml"/><Relationship Id="rId4" Type="http://schemas.openxmlformats.org/officeDocument/2006/relationships/image" Target="../media/image84.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1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4.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29.xml"/><Relationship Id="rId1" Type="http://schemas.openxmlformats.org/officeDocument/2006/relationships/tags" Target="../tags/tag10.xml"/><Relationship Id="rId4" Type="http://schemas.openxmlformats.org/officeDocument/2006/relationships/image" Target="../media/image85.png"/></Relationships>
</file>

<file path=ppt/slides/_rels/slide1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0.xml"/><Relationship Id="rId1" Type="http://schemas.openxmlformats.org/officeDocument/2006/relationships/slideLayout" Target="../slideLayouts/slideLayout139.xml"/></Relationships>
</file>

<file path=ppt/slides/_rels/slide1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1.xml"/><Relationship Id="rId1" Type="http://schemas.openxmlformats.org/officeDocument/2006/relationships/slideLayout" Target="../slideLayouts/slideLayout139.xml"/><Relationship Id="rId4" Type="http://schemas.openxmlformats.org/officeDocument/2006/relationships/image" Target="../media/image50.png"/></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86.xml"/><Relationship Id="rId1" Type="http://schemas.openxmlformats.org/officeDocument/2006/relationships/vmlDrawing" Target="../drawings/vmlDrawing4.vml"/><Relationship Id="rId4" Type="http://schemas.openxmlformats.org/officeDocument/2006/relationships/image" Target="../media/image60.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9.xml"/></Relationships>
</file>

<file path=ppt/slides/_rels/slide1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4.xml"/></Relationships>
</file>

<file path=ppt/slides/_rels/slide1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3.xml"/><Relationship Id="rId1" Type="http://schemas.openxmlformats.org/officeDocument/2006/relationships/slideLayout" Target="../slideLayouts/slideLayout19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5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18" Type="http://schemas.openxmlformats.org/officeDocument/2006/relationships/image" Target="../media/image32.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jpeg"/><Relationship Id="rId2" Type="http://schemas.openxmlformats.org/officeDocument/2006/relationships/notesSlide" Target="../notesSlides/notesSlide4.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38.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png"/><Relationship Id="rId15" Type="http://schemas.openxmlformats.org/officeDocument/2006/relationships/image" Target="../media/image29.jpeg"/><Relationship Id="rId10" Type="http://schemas.openxmlformats.org/officeDocument/2006/relationships/image" Target="../media/image24.png"/><Relationship Id="rId19" Type="http://schemas.openxmlformats.org/officeDocument/2006/relationships/image" Target="../media/image33.jpe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hyperlink" Target="//upload.wikimedia.org/wikipedia/commons/d/dd/Cane-toad.jpg" TargetMode="External"/><Relationship Id="rId2" Type="http://schemas.openxmlformats.org/officeDocument/2006/relationships/notesSlide" Target="../notesSlides/notesSlide48.xml"/><Relationship Id="rId1" Type="http://schemas.openxmlformats.org/officeDocument/2006/relationships/slideLayout" Target="../slideLayouts/slideLayout52.xml"/><Relationship Id="rId5" Type="http://schemas.openxmlformats.org/officeDocument/2006/relationships/image" Target="../media/image55.jpeg"/><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2.xml"/><Relationship Id="rId1" Type="http://schemas.openxmlformats.org/officeDocument/2006/relationships/vmlDrawing" Target="../drawings/vmlDrawing1.vml"/><Relationship Id="rId4" Type="http://schemas.openxmlformats.org/officeDocument/2006/relationships/image" Target="../media/image59.e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2.xml"/><Relationship Id="rId1" Type="http://schemas.openxmlformats.org/officeDocument/2006/relationships/vmlDrawing" Target="../drawings/vmlDrawing2.v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4.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107.xml"/><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4.xml"/><Relationship Id="rId1" Type="http://schemas.openxmlformats.org/officeDocument/2006/relationships/slideLayout" Target="../slideLayouts/slideLayout107.xml"/><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107.xml"/><Relationship Id="rId4" Type="http://schemas.openxmlformats.org/officeDocument/2006/relationships/image" Target="../media/image37.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7.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2.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112.xml"/><Relationship Id="rId5" Type="http://schemas.openxmlformats.org/officeDocument/2006/relationships/image" Target="../media/image70.png"/><Relationship Id="rId4" Type="http://schemas.openxmlformats.org/officeDocument/2006/relationships/image" Target="../media/image69.png"/></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29.xml"/><Relationship Id="rId1" Type="http://schemas.openxmlformats.org/officeDocument/2006/relationships/tags" Target="../tags/tag1.xml"/><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139.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9.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4.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29.xml"/><Relationship Id="rId1" Type="http://schemas.openxmlformats.org/officeDocument/2006/relationships/tags" Target="../tags/tag2.xml"/><Relationship Id="rId4" Type="http://schemas.openxmlformats.org/officeDocument/2006/relationships/image" Target="../media/image73.png"/></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139.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139.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13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9.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4.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29.xml"/><Relationship Id="rId1" Type="http://schemas.openxmlformats.org/officeDocument/2006/relationships/tags" Target="../tags/tag3.xml"/><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9.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170.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4.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29.xml"/><Relationship Id="rId1" Type="http://schemas.openxmlformats.org/officeDocument/2006/relationships/tags" Target="../tags/tag4.xml"/><Relationship Id="rId4" Type="http://schemas.openxmlformats.org/officeDocument/2006/relationships/image" Target="../media/image77.png"/></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0.xml"/><Relationship Id="rId1" Type="http://schemas.openxmlformats.org/officeDocument/2006/relationships/slideLayout" Target="../slideLayouts/slideLayout139.xml"/><Relationship Id="rId4" Type="http://schemas.openxmlformats.org/officeDocument/2006/relationships/image" Target="../media/image74.png"/></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139.xml"/></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4.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29.xml"/><Relationship Id="rId1" Type="http://schemas.openxmlformats.org/officeDocument/2006/relationships/tags" Target="../tags/tag5.xml"/><Relationship Id="rId4" Type="http://schemas.openxmlformats.org/officeDocument/2006/relationships/image" Target="../media/image8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9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BD373-68BE-4465-BC4E-8F242741A526}"/>
              </a:ext>
            </a:extLst>
          </p:cNvPr>
          <p:cNvSpPr>
            <a:spLocks noGrp="1"/>
          </p:cNvSpPr>
          <p:nvPr>
            <p:ph type="ctrTitle"/>
          </p:nvPr>
        </p:nvSpPr>
        <p:spPr>
          <a:xfrm>
            <a:off x="349250" y="1701800"/>
            <a:ext cx="4792663" cy="1787525"/>
          </a:xfrm>
        </p:spPr>
        <p:txBody>
          <a:bodyPr/>
          <a:lstStyle/>
          <a:p>
            <a:pPr eaLnBrk="1" fontAlgn="auto" hangingPunct="1">
              <a:lnSpc>
                <a:spcPct val="100000"/>
              </a:lnSpc>
              <a:spcAft>
                <a:spcPts val="0"/>
              </a:spcAft>
              <a:defRPr/>
            </a:pPr>
            <a:r>
              <a:rPr lang="en-US" altLang="en-US" sz="3600" dirty="0">
                <a:solidFill>
                  <a:srgbClr val="009999"/>
                </a:solidFill>
                <a:latin typeface="Tahoma" panose="020B0604030504040204" pitchFamily="34" charset="0"/>
                <a:ea typeface="+mn-ea"/>
                <a:cs typeface="Tahoma" panose="020B0604030504040204" pitchFamily="34" charset="0"/>
              </a:rPr>
              <a:t>Evidence in practice: Probiotics for preterm infants</a:t>
            </a:r>
            <a:endParaRPr lang="en-GB" sz="3600" dirty="0">
              <a:solidFill>
                <a:srgbClr val="009999"/>
              </a:solidFill>
              <a:latin typeface="Tahoma" panose="020B0604030504040204" pitchFamily="34" charset="0"/>
              <a:ea typeface="Tahoma" panose="020B0604030504040204" pitchFamily="34" charset="0"/>
              <a:cs typeface="Tahoma" panose="020B0604030504040204" pitchFamily="34" charset="0"/>
            </a:endParaRPr>
          </a:p>
        </p:txBody>
      </p:sp>
      <p:sp>
        <p:nvSpPr>
          <p:cNvPr id="31747" name="TextBox 4">
            <a:extLst>
              <a:ext uri="{FF2B5EF4-FFF2-40B4-BE49-F238E27FC236}">
                <a16:creationId xmlns:a16="http://schemas.microsoft.com/office/drawing/2014/main" id="{21EB23B4-AAA9-43E7-B56A-AF724F08692B}"/>
              </a:ext>
            </a:extLst>
          </p:cNvPr>
          <p:cNvSpPr txBox="1">
            <a:spLocks noChangeArrowheads="1"/>
          </p:cNvSpPr>
          <p:nvPr/>
        </p:nvSpPr>
        <p:spPr bwMode="auto">
          <a:xfrm>
            <a:off x="303213" y="3865563"/>
            <a:ext cx="578326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sz="2000">
                <a:solidFill>
                  <a:srgbClr val="002D64"/>
                </a:solidFill>
                <a:latin typeface="Tahoma" panose="020B0604030504040204" pitchFamily="34" charset="0"/>
                <a:cs typeface="Tahoma" panose="020B0604030504040204" pitchFamily="34" charset="0"/>
              </a:rPr>
              <a:t>Roger F. Soll, MD</a:t>
            </a:r>
          </a:p>
          <a:p>
            <a:pPr eaLnBrk="1" hangingPunct="1"/>
            <a:endParaRPr lang="en-US" altLang="en-US" sz="2000">
              <a:solidFill>
                <a:srgbClr val="002D64"/>
              </a:solidFill>
              <a:latin typeface="Tahoma" panose="020B0604030504040204" pitchFamily="34" charset="0"/>
              <a:cs typeface="Tahoma" panose="020B0604030504040204" pitchFamily="34" charset="0"/>
            </a:endParaRPr>
          </a:p>
          <a:p>
            <a:pPr eaLnBrk="1" hangingPunct="1"/>
            <a:r>
              <a:rPr lang="en-US" altLang="en-US" sz="2000">
                <a:solidFill>
                  <a:srgbClr val="002D64"/>
                </a:solidFill>
                <a:latin typeface="Tahoma" panose="020B0604030504040204" pitchFamily="34" charset="0"/>
                <a:cs typeface="Tahoma" panose="020B0604030504040204" pitchFamily="34" charset="0"/>
              </a:rPr>
              <a:t>H. Wallace Professor of Neonatology</a:t>
            </a:r>
          </a:p>
          <a:p>
            <a:pPr eaLnBrk="1" hangingPunct="1"/>
            <a:r>
              <a:rPr lang="en-US" altLang="en-US" sz="2000">
                <a:solidFill>
                  <a:srgbClr val="002D64"/>
                </a:solidFill>
                <a:latin typeface="Tahoma" panose="020B0604030504040204" pitchFamily="34" charset="0"/>
                <a:cs typeface="Tahoma" panose="020B0604030504040204" pitchFamily="34" charset="0"/>
              </a:rPr>
              <a:t>Larner College of Medicine, University of Vermont</a:t>
            </a:r>
          </a:p>
          <a:p>
            <a:pPr eaLnBrk="1" hangingPunct="1"/>
            <a:r>
              <a:rPr lang="en-US" altLang="en-US" sz="2000">
                <a:solidFill>
                  <a:srgbClr val="002D64"/>
                </a:solidFill>
                <a:latin typeface="Tahoma" panose="020B0604030504040204" pitchFamily="34" charset="0"/>
                <a:cs typeface="Tahoma" panose="020B0604030504040204" pitchFamily="34" charset="0"/>
              </a:rPr>
              <a:t>Coordinating Editor, Cochrane Neonatal</a:t>
            </a:r>
          </a:p>
          <a:p>
            <a:pPr eaLnBrk="1" hangingPunct="1"/>
            <a:r>
              <a:rPr lang="en-US" altLang="en-US" sz="2000">
                <a:solidFill>
                  <a:srgbClr val="002D64"/>
                </a:solidFill>
                <a:latin typeface="Tahoma" panose="020B0604030504040204" pitchFamily="34" charset="0"/>
                <a:cs typeface="Tahoma" panose="020B0604030504040204" pitchFamily="34" charset="0"/>
              </a:rPr>
              <a:t>Vice President, Vermont Oxford Network</a:t>
            </a:r>
          </a:p>
        </p:txBody>
      </p:sp>
      <p:sp>
        <p:nvSpPr>
          <p:cNvPr id="31748" name="TextBox 5">
            <a:extLst>
              <a:ext uri="{FF2B5EF4-FFF2-40B4-BE49-F238E27FC236}">
                <a16:creationId xmlns:a16="http://schemas.microsoft.com/office/drawing/2014/main" id="{EE26DBFD-C8BF-4DD5-8779-EE4FB8C10D01}"/>
              </a:ext>
            </a:extLst>
          </p:cNvPr>
          <p:cNvSpPr txBox="1">
            <a:spLocks noChangeArrowheads="1"/>
          </p:cNvSpPr>
          <p:nvPr/>
        </p:nvSpPr>
        <p:spPr bwMode="auto">
          <a:xfrm>
            <a:off x="8510588" y="6373813"/>
            <a:ext cx="268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sz="1200">
                <a:solidFill>
                  <a:srgbClr val="000000"/>
                </a:solidFill>
                <a:latin typeface="Tahoma" panose="020B0604030504040204" pitchFamily="34" charset="0"/>
                <a:cs typeface="Tahoma" panose="020B0604030504040204" pitchFamily="34" charset="0"/>
              </a:rPr>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3">
            <a:extLst>
              <a:ext uri="{FF2B5EF4-FFF2-40B4-BE49-F238E27FC236}">
                <a16:creationId xmlns:a16="http://schemas.microsoft.com/office/drawing/2014/main" id="{0095E4F2-7A97-4B01-8008-A0E17EF2CA6E}"/>
              </a:ext>
            </a:extLst>
          </p:cNvPr>
          <p:cNvSpPr>
            <a:spLocks noChangeArrowheads="1"/>
          </p:cNvSpPr>
          <p:nvPr/>
        </p:nvSpPr>
        <p:spPr bwMode="auto">
          <a:xfrm>
            <a:off x="-30163" y="482600"/>
            <a:ext cx="922972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3600" b="1">
                <a:solidFill>
                  <a:srgbClr val="002060"/>
                </a:solidFill>
                <a:latin typeface="Tahoma" panose="020B0604030504040204" pitchFamily="34" charset="0"/>
                <a:ea typeface="MS PGothic" panose="020B0600070205080204" pitchFamily="34" charset="-128"/>
              </a:rPr>
              <a:t>Necrotizing Enterocolitis (NEC)</a:t>
            </a:r>
            <a:endParaRPr lang="en-US" altLang="en-US" sz="3600">
              <a:solidFill>
                <a:srgbClr val="002060"/>
              </a:solidFill>
              <a:latin typeface="Tahoma" panose="020B0604030504040204" pitchFamily="34" charset="0"/>
              <a:ea typeface="MS PGothic" panose="020B0600070205080204" pitchFamily="34" charset="-128"/>
            </a:endParaRPr>
          </a:p>
        </p:txBody>
      </p:sp>
      <p:sp>
        <p:nvSpPr>
          <p:cNvPr id="4" name="Rectangle 5">
            <a:extLst>
              <a:ext uri="{FF2B5EF4-FFF2-40B4-BE49-F238E27FC236}">
                <a16:creationId xmlns:a16="http://schemas.microsoft.com/office/drawing/2014/main" id="{914DE3D3-5384-4822-ACE0-50DD0616FB49}"/>
              </a:ext>
            </a:extLst>
          </p:cNvPr>
          <p:cNvSpPr txBox="1">
            <a:spLocks noChangeArrowheads="1"/>
          </p:cNvSpPr>
          <p:nvPr/>
        </p:nvSpPr>
        <p:spPr bwMode="auto">
          <a:xfrm>
            <a:off x="1076325" y="1417638"/>
            <a:ext cx="6994525" cy="5202237"/>
          </a:xfrm>
          <a:prstGeom prst="rect">
            <a:avLst/>
          </a:prstGeom>
        </p:spPr>
        <p:txBody>
          <a:bodyPr lIns="91436" tIns="45718" rIns="91436" bIns="45718"/>
          <a:lstStyle>
            <a:lvl1pPr algn="l" rtl="0" eaLnBrk="0" fontAlgn="base" hangingPunct="0">
              <a:spcBef>
                <a:spcPts val="1138"/>
              </a:spcBef>
              <a:spcAft>
                <a:spcPct val="0"/>
              </a:spcAft>
              <a:buClr>
                <a:schemeClr val="bg2"/>
              </a:buClr>
              <a:buFont typeface="Arial" panose="020B0604020202020204" pitchFamily="34" charset="0"/>
              <a:defRPr sz="2000" kern="1200" spc="-20">
                <a:solidFill>
                  <a:schemeClr val="tx2"/>
                </a:solidFill>
                <a:latin typeface="+mj-lt"/>
                <a:ea typeface="+mn-ea"/>
                <a:cs typeface="+mn-cs"/>
              </a:defRPr>
            </a:lvl1pPr>
            <a:lvl2pPr marL="179388" indent="-179388" algn="l" rtl="0" eaLnBrk="0" fontAlgn="base" hangingPunct="0">
              <a:spcBef>
                <a:spcPts val="1138"/>
              </a:spcBef>
              <a:spcAft>
                <a:spcPct val="0"/>
              </a:spcAft>
              <a:buClr>
                <a:schemeClr val="bg2"/>
              </a:buClr>
              <a:buFont typeface="Arial" panose="020B0604020202020204" pitchFamily="34" charset="0"/>
              <a:buChar char="•"/>
              <a:defRPr sz="2000" kern="1200" spc="-20">
                <a:solidFill>
                  <a:schemeClr val="tx2"/>
                </a:solidFill>
                <a:latin typeface="+mj-lt"/>
                <a:ea typeface="+mn-ea"/>
                <a:cs typeface="+mn-cs"/>
              </a:defRPr>
            </a:lvl2pPr>
            <a:lvl3pPr marL="388938" indent="-158750"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3pPr>
            <a:lvl4pPr marL="612775" indent="-195263" algn="l" rtl="0" eaLnBrk="0" fontAlgn="base" hangingPunct="0">
              <a:spcBef>
                <a:spcPts val="563"/>
              </a:spcBef>
              <a:spcAft>
                <a:spcPct val="0"/>
              </a:spcAft>
              <a:buClr>
                <a:schemeClr val="bg2"/>
              </a:buClr>
              <a:buFont typeface="Arial" panose="020B0604020202020204" pitchFamily="34" charset="0"/>
              <a:buChar char="•"/>
              <a:defRPr kern="1200" spc="-20">
                <a:solidFill>
                  <a:schemeClr val="tx2"/>
                </a:solidFill>
                <a:latin typeface="+mj-lt"/>
                <a:ea typeface="+mn-ea"/>
                <a:cs typeface="+mn-cs"/>
              </a:defRPr>
            </a:lvl4pPr>
            <a:lvl5pPr marL="849313" indent="-187325" algn="l" rtl="0" eaLnBrk="0" fontAlgn="base" hangingPunct="0">
              <a:spcBef>
                <a:spcPts val="563"/>
              </a:spcBef>
              <a:spcAft>
                <a:spcPct val="0"/>
              </a:spcAft>
              <a:buClr>
                <a:schemeClr val="bg2"/>
              </a:buClr>
              <a:buFont typeface="Source Sans Pro" panose="020B0503030403020204" pitchFamily="34" charset="0"/>
              <a:buChar char="–"/>
              <a:defRPr kern="1200" spc="-2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7" indent="-342887">
              <a:lnSpc>
                <a:spcPct val="90000"/>
              </a:lnSpc>
              <a:defRPr/>
            </a:pPr>
            <a:r>
              <a:rPr lang="en-US" sz="2800" dirty="0">
                <a:solidFill>
                  <a:srgbClr val="002060"/>
                </a:solidFill>
                <a:latin typeface="Tahoma" charset="0"/>
                <a:ea typeface="ＭＳ Ｐゴシック" charset="0"/>
              </a:rPr>
              <a:t>Incidence</a:t>
            </a:r>
          </a:p>
          <a:p>
            <a:pPr marL="914382" lvl="1" indent="-457200">
              <a:lnSpc>
                <a:spcPct val="90000"/>
              </a:lnSpc>
              <a:buClr>
                <a:srgbClr val="002060"/>
              </a:buClr>
              <a:defRPr/>
            </a:pPr>
            <a:r>
              <a:rPr lang="en-US" sz="2800" dirty="0">
                <a:solidFill>
                  <a:srgbClr val="002060"/>
                </a:solidFill>
                <a:latin typeface="Tahoma" charset="0"/>
                <a:ea typeface="ＭＳ Ｐゴシック" charset="0"/>
              </a:rPr>
              <a:t>1 to 5% of all NICU admissions</a:t>
            </a:r>
          </a:p>
          <a:p>
            <a:pPr marL="914382" lvl="1" indent="-457200">
              <a:lnSpc>
                <a:spcPct val="90000"/>
              </a:lnSpc>
              <a:buClr>
                <a:srgbClr val="002060"/>
              </a:buClr>
              <a:defRPr/>
            </a:pPr>
            <a:r>
              <a:rPr lang="en-US" sz="2800" dirty="0">
                <a:solidFill>
                  <a:srgbClr val="002060"/>
                </a:solidFill>
                <a:latin typeface="Tahoma" charset="0"/>
                <a:ea typeface="ＭＳ Ｐゴシック" charset="0"/>
              </a:rPr>
              <a:t>6 to 7% of infants 500 to 1500 grams</a:t>
            </a:r>
          </a:p>
          <a:p>
            <a:pPr marL="914382" lvl="1" indent="-457200">
              <a:lnSpc>
                <a:spcPct val="90000"/>
              </a:lnSpc>
              <a:buClr>
                <a:srgbClr val="002060"/>
              </a:buClr>
              <a:defRPr/>
            </a:pPr>
            <a:r>
              <a:rPr lang="en-US" sz="2800" dirty="0">
                <a:solidFill>
                  <a:srgbClr val="002060"/>
                </a:solidFill>
                <a:latin typeface="Tahoma" charset="0"/>
                <a:ea typeface="ＭＳ Ｐゴシック" charset="0"/>
              </a:rPr>
              <a:t>preterm &gt; term</a:t>
            </a:r>
          </a:p>
          <a:p>
            <a:pPr marL="914382" lvl="1" indent="-457200">
              <a:lnSpc>
                <a:spcPct val="90000"/>
              </a:lnSpc>
              <a:buClr>
                <a:srgbClr val="002060"/>
              </a:buClr>
              <a:defRPr/>
            </a:pPr>
            <a:r>
              <a:rPr lang="en-US" sz="2800" dirty="0">
                <a:solidFill>
                  <a:srgbClr val="002060"/>
                </a:solidFill>
                <a:latin typeface="Tahoma" charset="0"/>
                <a:ea typeface="ＭＳ Ｐゴシック" charset="0"/>
              </a:rPr>
              <a:t>black &gt; white</a:t>
            </a:r>
          </a:p>
          <a:p>
            <a:pPr marL="914382" lvl="1" indent="-457200">
              <a:lnSpc>
                <a:spcPct val="90000"/>
              </a:lnSpc>
              <a:buClr>
                <a:srgbClr val="002060"/>
              </a:buClr>
              <a:defRPr/>
            </a:pPr>
            <a:r>
              <a:rPr lang="en-US" sz="2800" dirty="0">
                <a:solidFill>
                  <a:srgbClr val="002060"/>
                </a:solidFill>
                <a:latin typeface="Tahoma" charset="0"/>
                <a:ea typeface="ＭＳ Ｐゴシック" charset="0"/>
              </a:rPr>
              <a:t>male &gt; female (?)</a:t>
            </a:r>
          </a:p>
          <a:p>
            <a:pPr>
              <a:lnSpc>
                <a:spcPct val="90000"/>
              </a:lnSpc>
              <a:defRPr/>
            </a:pPr>
            <a:r>
              <a:rPr lang="en-US" sz="2800" dirty="0">
                <a:solidFill>
                  <a:srgbClr val="002060"/>
                </a:solidFill>
                <a:latin typeface="Tahoma" charset="0"/>
                <a:ea typeface="ＭＳ Ｐゴシック" charset="0"/>
              </a:rPr>
              <a:t>Mortality</a:t>
            </a:r>
          </a:p>
          <a:p>
            <a:pPr marL="914382" lvl="1" indent="-457200">
              <a:lnSpc>
                <a:spcPct val="90000"/>
              </a:lnSpc>
              <a:buClr>
                <a:srgbClr val="002060"/>
              </a:buClr>
              <a:defRPr/>
            </a:pPr>
            <a:r>
              <a:rPr lang="en-US" sz="2800" dirty="0">
                <a:solidFill>
                  <a:srgbClr val="002060"/>
                </a:solidFill>
                <a:latin typeface="Tahoma" charset="0"/>
                <a:ea typeface="ＭＳ Ｐゴシック" charset="0"/>
              </a:rPr>
              <a:t>12 to 30%</a:t>
            </a:r>
          </a:p>
          <a:p>
            <a:pPr marL="914382" lvl="1" indent="-457200">
              <a:lnSpc>
                <a:spcPct val="90000"/>
              </a:lnSpc>
              <a:buClr>
                <a:srgbClr val="002060"/>
              </a:buClr>
              <a:defRPr/>
            </a:pPr>
            <a:r>
              <a:rPr lang="en-US" sz="2800" dirty="0">
                <a:solidFill>
                  <a:srgbClr val="002060"/>
                </a:solidFill>
                <a:latin typeface="Tahoma" charset="0"/>
                <a:ea typeface="ＭＳ Ｐゴシック" charset="0"/>
              </a:rPr>
              <a:t>surgical NEC: ~50%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FEF6B0-0228-46EB-B94A-0CD0289D95AF}"/>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681301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0114" name="Rectangle 6">
            <a:extLst>
              <a:ext uri="{FF2B5EF4-FFF2-40B4-BE49-F238E27FC236}">
                <a16:creationId xmlns:a16="http://schemas.microsoft.com/office/drawing/2014/main" id="{47ADA234-339A-4BF6-BB46-74B2BB637F33}"/>
              </a:ext>
            </a:extLst>
          </p:cNvPr>
          <p:cNvSpPr>
            <a:spLocks noChangeArrowheads="1"/>
          </p:cNvSpPr>
          <p:nvPr/>
        </p:nvSpPr>
        <p:spPr bwMode="auto">
          <a:xfrm>
            <a:off x="12700" y="3175"/>
            <a:ext cx="9131300" cy="1008063"/>
          </a:xfrm>
          <a:prstGeom prst="rect">
            <a:avLst/>
          </a:prstGeom>
          <a:solidFill>
            <a:srgbClr val="0099CC"/>
          </a:solidFill>
          <a:ln w="9525" algn="ctr">
            <a:solidFill>
              <a:schemeClr val="tx1"/>
            </a:solidFill>
            <a:round/>
            <a:headEnd/>
            <a:tailEnd/>
          </a:ln>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pic>
        <p:nvPicPr>
          <p:cNvPr id="90115" name="Picture 2" descr="Image result for poll everywhere">
            <a:extLst>
              <a:ext uri="{FF2B5EF4-FFF2-40B4-BE49-F238E27FC236}">
                <a16:creationId xmlns:a16="http://schemas.microsoft.com/office/drawing/2014/main" id="{172DD54F-C6B2-440C-B161-208790C0D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638" y="52388"/>
            <a:ext cx="19875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a16="http://schemas.microsoft.com/office/drawing/2014/main" id="{469D8263-E014-4CD5-994A-B67C7D91CF87}"/>
              </a:ext>
            </a:extLst>
          </p:cNvPr>
          <p:cNvSpPr>
            <a:spLocks noChangeArrowheads="1"/>
          </p:cNvSpPr>
          <p:nvPr/>
        </p:nvSpPr>
        <p:spPr bwMode="auto">
          <a:xfrm>
            <a:off x="541338" y="2889250"/>
            <a:ext cx="8232775" cy="2678113"/>
          </a:xfrm>
          <a:prstGeom prst="rect">
            <a:avLst/>
          </a:prstGeom>
          <a:noFill/>
          <a:ln>
            <a:no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In our unit, probiotics are used in very low birth weight preterm infants: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Routinely</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Occasionally</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Never</a:t>
            </a:r>
          </a:p>
        </p:txBody>
      </p:sp>
      <p:sp>
        <p:nvSpPr>
          <p:cNvPr id="2" name="Title 1">
            <a:extLst>
              <a:ext uri="{FF2B5EF4-FFF2-40B4-BE49-F238E27FC236}">
                <a16:creationId xmlns:a16="http://schemas.microsoft.com/office/drawing/2014/main" id="{740F2839-EFC0-416F-B5AE-19F1FCB4A0EC}"/>
              </a:ext>
            </a:extLst>
          </p:cNvPr>
          <p:cNvSpPr txBox="1">
            <a:spLocks/>
          </p:cNvSpPr>
          <p:nvPr/>
        </p:nvSpPr>
        <p:spPr>
          <a:xfrm>
            <a:off x="155575" y="1409700"/>
            <a:ext cx="8834438" cy="798513"/>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40" normalizeH="0" baseline="0" noProof="0" dirty="0">
                <a:ln>
                  <a:noFill/>
                </a:ln>
                <a:solidFill>
                  <a:srgbClr val="002060"/>
                </a:solidFill>
                <a:effectLst/>
                <a:uLnTx/>
                <a:uFillTx/>
                <a:latin typeface="Tahoma" panose="020B0604030504040204" pitchFamily="34" charset="0"/>
                <a:ea typeface="+mj-ea"/>
                <a:cs typeface="Tahoma" panose="020B0604030504040204" pitchFamily="34" charset="0"/>
              </a:rPr>
              <a:t>Probiotics for preterm infants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DFBCC7-DF50-4F2E-AA3B-AB90115F4DD8}"/>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090954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3">
            <a:extLst>
              <a:ext uri="{FF2B5EF4-FFF2-40B4-BE49-F238E27FC236}">
                <a16:creationId xmlns:a16="http://schemas.microsoft.com/office/drawing/2014/main" id="{1E335238-F397-4136-97EB-71CA5BA88FB3}"/>
              </a:ext>
            </a:extLst>
          </p:cNvPr>
          <p:cNvSpPr txBox="1">
            <a:spLocks noChangeArrowheads="1"/>
          </p:cNvSpPr>
          <p:nvPr/>
        </p:nvSpPr>
        <p:spPr bwMode="auto">
          <a:xfrm>
            <a:off x="1565275" y="1757363"/>
            <a:ext cx="6042025" cy="322262"/>
          </a:xfrm>
          <a:prstGeom prst="rect">
            <a:avLst/>
          </a:prstGeom>
          <a:noFill/>
          <a:ln>
            <a:noFill/>
          </a:ln>
          <a:effectLst/>
        </p:spPr>
        <p:txBody>
          <a:bodyPr wrap="none">
            <a:spAutoFit/>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marL="0" marR="0" lvl="0" indent="0" algn="l" defTabSz="685849" rtl="0" eaLnBrk="0" fontAlgn="base" latinLnBrk="0" hangingPunct="0">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FFFFFF"/>
                </a:solidFill>
                <a:effectLst/>
                <a:uLnTx/>
                <a:uFillTx/>
                <a:latin typeface="Tahoma" panose="020B0604030504040204" pitchFamily="34" charset="0"/>
                <a:ea typeface="ＭＳ Ｐゴシック" panose="020B0600070205080204" pitchFamily="34" charset="-128"/>
                <a:cs typeface="Arial" panose="020B0604020202020204" pitchFamily="34" charset="0"/>
              </a:rPr>
              <a:t>VERMONT OXFORD NETWORK ANNUAL REPORTS 2012-2017</a:t>
            </a:r>
            <a:endParaRPr kumimoji="0" lang="en-US" altLang="en-US" sz="1050" b="1" i="0" u="none" strike="noStrike" kern="1200" cap="none" spc="0" normalizeH="0" baseline="0" noProof="0" dirty="0">
              <a:ln>
                <a:noFill/>
              </a:ln>
              <a:solidFill>
                <a:srgbClr val="FFFFFF"/>
              </a:solidFill>
              <a:effectLst/>
              <a:uLnTx/>
              <a:uFillTx/>
              <a:latin typeface="Tahoma" panose="020B0604030504040204" pitchFamily="34" charset="0"/>
              <a:ea typeface="ＭＳ Ｐゴシック" panose="020B0600070205080204" pitchFamily="34" charset="-128"/>
              <a:cs typeface="Arial" panose="020B0604020202020204" pitchFamily="34" charset="0"/>
            </a:endParaRPr>
          </a:p>
        </p:txBody>
      </p:sp>
      <p:sp>
        <p:nvSpPr>
          <p:cNvPr id="91139" name="Text Box 4">
            <a:extLst>
              <a:ext uri="{FF2B5EF4-FFF2-40B4-BE49-F238E27FC236}">
                <a16:creationId xmlns:a16="http://schemas.microsoft.com/office/drawing/2014/main" id="{8BF037B6-1E6B-451C-8069-08379192B5E5}"/>
              </a:ext>
            </a:extLst>
          </p:cNvPr>
          <p:cNvSpPr txBox="1">
            <a:spLocks noChangeArrowheads="1"/>
          </p:cNvSpPr>
          <p:nvPr/>
        </p:nvSpPr>
        <p:spPr bwMode="auto">
          <a:xfrm>
            <a:off x="1306513" y="827088"/>
            <a:ext cx="653891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685800">
              <a:defRPr sz="2400">
                <a:solidFill>
                  <a:schemeClr val="bg1"/>
                </a:solidFill>
                <a:latin typeface="Times" panose="02020603050405020304" pitchFamily="18" charset="0"/>
              </a:defRPr>
            </a:lvl1pPr>
            <a:lvl2pPr marL="742950" indent="-285750" defTabSz="685800">
              <a:defRPr sz="2400">
                <a:solidFill>
                  <a:schemeClr val="bg1"/>
                </a:solidFill>
                <a:latin typeface="Times" panose="02020603050405020304" pitchFamily="18" charset="0"/>
              </a:defRPr>
            </a:lvl2pPr>
            <a:lvl3pPr marL="1143000" indent="-228600" defTabSz="685800">
              <a:defRPr sz="2400">
                <a:solidFill>
                  <a:schemeClr val="bg1"/>
                </a:solidFill>
                <a:latin typeface="Times" panose="02020603050405020304" pitchFamily="18" charset="0"/>
              </a:defRPr>
            </a:lvl3pPr>
            <a:lvl4pPr marL="1600200" indent="-228600" defTabSz="685800">
              <a:defRPr sz="2400">
                <a:solidFill>
                  <a:schemeClr val="bg1"/>
                </a:solidFill>
                <a:latin typeface="Times" panose="02020603050405020304" pitchFamily="18" charset="0"/>
              </a:defRPr>
            </a:lvl4pPr>
            <a:lvl5pPr marL="2057400" indent="-228600" defTabSz="685800">
              <a:defRPr sz="2400">
                <a:solidFill>
                  <a:schemeClr val="bg1"/>
                </a:solidFill>
                <a:latin typeface="Times" panose="02020603050405020304" pitchFamily="18" charset="0"/>
              </a:defRPr>
            </a:lvl5pPr>
            <a:lvl6pPr marL="2514600" indent="-228600" defTabSz="685800"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685800"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685800"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6858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CC00"/>
                </a:solidFill>
                <a:effectLst/>
                <a:uLnTx/>
                <a:uFillTx/>
                <a:latin typeface="Tahoma" panose="020B0604030504040204" pitchFamily="34" charset="0"/>
                <a:ea typeface="MS PGothic" panose="020B0600070205080204" pitchFamily="34" charset="-128"/>
                <a:cs typeface="Arial" panose="020B0604020202020204" pitchFamily="34" charset="0"/>
              </a:rPr>
              <a:t> Probiotics in VLBW Infants</a:t>
            </a:r>
          </a:p>
        </p:txBody>
      </p:sp>
      <p:sp>
        <p:nvSpPr>
          <p:cNvPr id="91140" name="Text Box 6">
            <a:extLst>
              <a:ext uri="{FF2B5EF4-FFF2-40B4-BE49-F238E27FC236}">
                <a16:creationId xmlns:a16="http://schemas.microsoft.com/office/drawing/2014/main" id="{C59D2306-33F5-401A-952E-5DCC2790E2FB}"/>
              </a:ext>
            </a:extLst>
          </p:cNvPr>
          <p:cNvSpPr txBox="1">
            <a:spLocks noChangeArrowheads="1"/>
          </p:cNvSpPr>
          <p:nvPr/>
        </p:nvSpPr>
        <p:spPr bwMode="auto">
          <a:xfrm>
            <a:off x="6916738" y="2868613"/>
            <a:ext cx="18573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685800">
              <a:defRPr sz="2400">
                <a:solidFill>
                  <a:schemeClr val="bg1"/>
                </a:solidFill>
                <a:latin typeface="Times" panose="02020603050405020304" pitchFamily="18" charset="0"/>
              </a:defRPr>
            </a:lvl1pPr>
            <a:lvl2pPr marL="742950" indent="-285750" defTabSz="685800">
              <a:defRPr sz="2400">
                <a:solidFill>
                  <a:schemeClr val="bg1"/>
                </a:solidFill>
                <a:latin typeface="Times" panose="02020603050405020304" pitchFamily="18" charset="0"/>
              </a:defRPr>
            </a:lvl2pPr>
            <a:lvl3pPr marL="1143000" indent="-228600" defTabSz="685800">
              <a:defRPr sz="2400">
                <a:solidFill>
                  <a:schemeClr val="bg1"/>
                </a:solidFill>
                <a:latin typeface="Times" panose="02020603050405020304" pitchFamily="18" charset="0"/>
              </a:defRPr>
            </a:lvl3pPr>
            <a:lvl4pPr marL="1600200" indent="-228600" defTabSz="685800">
              <a:defRPr sz="2400">
                <a:solidFill>
                  <a:schemeClr val="bg1"/>
                </a:solidFill>
                <a:latin typeface="Times" panose="02020603050405020304" pitchFamily="18" charset="0"/>
              </a:defRPr>
            </a:lvl4pPr>
            <a:lvl5pPr marL="2057400" indent="-228600" defTabSz="685800">
              <a:defRPr sz="2400">
                <a:solidFill>
                  <a:schemeClr val="bg1"/>
                </a:solidFill>
                <a:latin typeface="Times" panose="02020603050405020304" pitchFamily="18" charset="0"/>
              </a:defRPr>
            </a:lvl5pPr>
            <a:lvl6pPr marL="2514600" indent="-228600" defTabSz="685800"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685800"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685800"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6858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Arial" panose="020B0604020202020204" pitchFamily="34" charset="0"/>
            </a:endParaRPr>
          </a:p>
        </p:txBody>
      </p:sp>
      <p:graphicFrame>
        <p:nvGraphicFramePr>
          <p:cNvPr id="91141" name="Object 2">
            <a:extLst>
              <a:ext uri="{FF2B5EF4-FFF2-40B4-BE49-F238E27FC236}">
                <a16:creationId xmlns:a16="http://schemas.microsoft.com/office/drawing/2014/main" id="{671890F9-7BCE-4A37-B40A-CBBD58BBD2E2}"/>
              </a:ext>
            </a:extLst>
          </p:cNvPr>
          <p:cNvGraphicFramePr>
            <a:graphicFrameLocks noGrp="1" noChangeAspect="1"/>
          </p:cNvGraphicFramePr>
          <p:nvPr>
            <p:ph type="chart" idx="1"/>
          </p:nvPr>
        </p:nvGraphicFramePr>
        <p:xfrm>
          <a:off x="649288" y="2560638"/>
          <a:ext cx="7794625" cy="3656012"/>
        </p:xfrm>
        <a:graphic>
          <a:graphicData uri="http://schemas.openxmlformats.org/presentationml/2006/ole">
            <mc:AlternateContent xmlns:mc="http://schemas.openxmlformats.org/markup-compatibility/2006">
              <mc:Choice xmlns:v="urn:schemas-microsoft-com:vml" Requires="v">
                <p:oleObj spid="_x0000_s217090" name="Chart" r:id="rId3" imgW="8772576" imgH="4114884" progId="Excel.Chart.8">
                  <p:embed/>
                </p:oleObj>
              </mc:Choice>
              <mc:Fallback>
                <p:oleObj name="Chart" r:id="rId3" imgW="8772576" imgH="4114884" progId="Excel.Chart.8">
                  <p:embed/>
                  <p:pic>
                    <p:nvPicPr>
                      <p:cNvPr id="91141" name="Object 2">
                        <a:extLst>
                          <a:ext uri="{FF2B5EF4-FFF2-40B4-BE49-F238E27FC236}">
                            <a16:creationId xmlns:a16="http://schemas.microsoft.com/office/drawing/2014/main" id="{671890F9-7BCE-4A37-B40A-CBBD58BBD2E2}"/>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88" y="2560638"/>
                        <a:ext cx="7794625"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2162" name="Rectangle 6">
            <a:extLst>
              <a:ext uri="{FF2B5EF4-FFF2-40B4-BE49-F238E27FC236}">
                <a16:creationId xmlns:a16="http://schemas.microsoft.com/office/drawing/2014/main" id="{748A4903-A8B3-42C5-8B0B-4193E377D1EE}"/>
              </a:ext>
            </a:extLst>
          </p:cNvPr>
          <p:cNvSpPr>
            <a:spLocks noChangeArrowheads="1"/>
          </p:cNvSpPr>
          <p:nvPr/>
        </p:nvSpPr>
        <p:spPr bwMode="auto">
          <a:xfrm>
            <a:off x="12700" y="3175"/>
            <a:ext cx="9131300" cy="1008063"/>
          </a:xfrm>
          <a:prstGeom prst="rect">
            <a:avLst/>
          </a:prstGeom>
          <a:solidFill>
            <a:srgbClr val="0099CC"/>
          </a:solidFill>
          <a:ln w="9525" algn="ctr">
            <a:solidFill>
              <a:schemeClr val="tx1"/>
            </a:solidFill>
            <a:round/>
            <a:headEnd/>
            <a:tailEnd/>
          </a:ln>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pic>
        <p:nvPicPr>
          <p:cNvPr id="92163" name="Picture 2" descr="Image result for poll everywhere">
            <a:extLst>
              <a:ext uri="{FF2B5EF4-FFF2-40B4-BE49-F238E27FC236}">
                <a16:creationId xmlns:a16="http://schemas.microsoft.com/office/drawing/2014/main" id="{E1324F64-C424-4612-9B64-6B0F5C95E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638" y="52388"/>
            <a:ext cx="19875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630EC8-7D6A-4A64-A031-1570DF125A39}"/>
              </a:ext>
            </a:extLst>
          </p:cNvPr>
          <p:cNvSpPr txBox="1">
            <a:spLocks/>
          </p:cNvSpPr>
          <p:nvPr/>
        </p:nvSpPr>
        <p:spPr>
          <a:xfrm>
            <a:off x="155575" y="1409700"/>
            <a:ext cx="8834438" cy="798513"/>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40" normalizeH="0" baseline="0" noProof="0" dirty="0">
                <a:ln>
                  <a:noFill/>
                </a:ln>
                <a:solidFill>
                  <a:srgbClr val="002060"/>
                </a:solidFill>
                <a:effectLst/>
                <a:uLnTx/>
                <a:uFillTx/>
                <a:latin typeface="Tahoma" panose="020B0604030504040204" pitchFamily="34" charset="0"/>
                <a:ea typeface="+mj-ea"/>
                <a:cs typeface="Tahoma" panose="020B0604030504040204" pitchFamily="34" charset="0"/>
              </a:rPr>
              <a:t>Probiotics for preterm infants</a:t>
            </a:r>
          </a:p>
        </p:txBody>
      </p:sp>
      <p:sp>
        <p:nvSpPr>
          <p:cNvPr id="92165" name="TextBox 6">
            <a:extLst>
              <a:ext uri="{FF2B5EF4-FFF2-40B4-BE49-F238E27FC236}">
                <a16:creationId xmlns:a16="http://schemas.microsoft.com/office/drawing/2014/main" id="{3F9457BE-18D9-48D2-8EBC-9DB094B7F2D1}"/>
              </a:ext>
            </a:extLst>
          </p:cNvPr>
          <p:cNvSpPr txBox="1">
            <a:spLocks noChangeArrowheads="1"/>
          </p:cNvSpPr>
          <p:nvPr/>
        </p:nvSpPr>
        <p:spPr bwMode="auto">
          <a:xfrm>
            <a:off x="411163" y="2443163"/>
            <a:ext cx="830421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2060"/>
                </a:solidFill>
                <a:effectLst/>
                <a:uLnTx/>
                <a:uFillTx/>
                <a:latin typeface="Times" panose="02020603050405020304" pitchFamily="18" charset="0"/>
                <a:ea typeface="+mn-ea"/>
                <a:cs typeface="+mn-cs"/>
              </a:rPr>
              <a:t>What do you think the main barrier is to adopting the routine use of probiotics?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206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2060"/>
                </a:solidFill>
                <a:effectLst/>
                <a:uLnTx/>
                <a:uFillTx/>
                <a:latin typeface="Times" panose="02020603050405020304" pitchFamily="18" charset="0"/>
                <a:ea typeface="+mn-ea"/>
                <a:cs typeface="+mn-cs"/>
              </a:rPr>
              <a:t>• There is insufficient evidence of any effect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2060"/>
                </a:solidFill>
                <a:effectLst/>
                <a:uLnTx/>
                <a:uFillTx/>
                <a:latin typeface="Times" panose="02020603050405020304" pitchFamily="18" charset="0"/>
                <a:ea typeface="+mn-ea"/>
                <a:cs typeface="+mn-cs"/>
              </a:rPr>
              <a:t>• The risks of probiotic supplementation outweigh the benefits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2060"/>
                </a:solidFill>
                <a:effectLst/>
                <a:uLnTx/>
                <a:uFillTx/>
                <a:latin typeface="Times" panose="02020603050405020304" pitchFamily="18" charset="0"/>
                <a:ea typeface="+mn-ea"/>
                <a:cs typeface="+mn-cs"/>
              </a:rPr>
              <a:t>• There is insufficient evidence regarding the appropriate product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2060"/>
                </a:solidFill>
                <a:effectLst/>
                <a:uLnTx/>
                <a:uFillTx/>
                <a:latin typeface="Times" panose="02020603050405020304" pitchFamily="18" charset="0"/>
                <a:ea typeface="+mn-ea"/>
                <a:cs typeface="+mn-cs"/>
              </a:rPr>
              <a:t>• There is no approved product available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2060"/>
                </a:solidFill>
                <a:effectLst/>
                <a:uLnTx/>
                <a:uFillTx/>
                <a:latin typeface="Times" panose="02020603050405020304" pitchFamily="18" charset="0"/>
                <a:ea typeface="+mn-ea"/>
                <a:cs typeface="+mn-cs"/>
              </a:rPr>
              <a:t>• No perceived barrier, we use probiotics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982DC9-24A9-4D8F-A993-C8D33516D0FF}"/>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027793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11">
            <a:extLst>
              <a:ext uri="{FF2B5EF4-FFF2-40B4-BE49-F238E27FC236}">
                <a16:creationId xmlns:a16="http://schemas.microsoft.com/office/drawing/2014/main" id="{57BA847D-BCBF-4F4A-BF16-55606E939348}"/>
              </a:ext>
            </a:extLst>
          </p:cNvPr>
          <p:cNvSpPr>
            <a:spLocks noChangeArrowheads="1"/>
          </p:cNvSpPr>
          <p:nvPr/>
        </p:nvSpPr>
        <p:spPr bwMode="auto">
          <a:xfrm>
            <a:off x="293688" y="1928813"/>
            <a:ext cx="857408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Acceptability: </a:t>
            </a:r>
            <a:r>
              <a:rPr kumimoji="0" lang="en-US" altLang="en-US" sz="3600" b="0"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Is the intervention acceptable to key stakeholders?</a:t>
            </a:r>
          </a:p>
        </p:txBody>
      </p:sp>
      <p:sp>
        <p:nvSpPr>
          <p:cNvPr id="93187" name="TextBox 12">
            <a:extLst>
              <a:ext uri="{FF2B5EF4-FFF2-40B4-BE49-F238E27FC236}">
                <a16:creationId xmlns:a16="http://schemas.microsoft.com/office/drawing/2014/main" id="{0DFC3D86-706F-4ABD-9435-3F44F3D368D2}"/>
              </a:ext>
            </a:extLst>
          </p:cNvPr>
          <p:cNvSpPr txBox="1">
            <a:spLocks noChangeArrowheads="1"/>
          </p:cNvSpPr>
          <p:nvPr/>
        </p:nvSpPr>
        <p:spPr bwMode="auto">
          <a:xfrm>
            <a:off x="1793875" y="417513"/>
            <a:ext cx="554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What do we know about…</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5234" name="Rectangle 6">
            <a:extLst>
              <a:ext uri="{FF2B5EF4-FFF2-40B4-BE49-F238E27FC236}">
                <a16:creationId xmlns:a16="http://schemas.microsoft.com/office/drawing/2014/main" id="{1B3CE36B-93AB-4F93-8985-60CD488365F6}"/>
              </a:ext>
            </a:extLst>
          </p:cNvPr>
          <p:cNvSpPr>
            <a:spLocks noChangeArrowheads="1"/>
          </p:cNvSpPr>
          <p:nvPr/>
        </p:nvSpPr>
        <p:spPr bwMode="auto">
          <a:xfrm>
            <a:off x="12700" y="3175"/>
            <a:ext cx="9131300" cy="1008063"/>
          </a:xfrm>
          <a:prstGeom prst="rect">
            <a:avLst/>
          </a:prstGeom>
          <a:solidFill>
            <a:srgbClr val="0099CC"/>
          </a:solidFill>
          <a:ln w="9525" algn="ctr">
            <a:solidFill>
              <a:schemeClr val="tx1"/>
            </a:solidFill>
            <a:round/>
            <a:headEnd/>
            <a:tailEnd/>
          </a:ln>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pic>
        <p:nvPicPr>
          <p:cNvPr id="95235" name="Picture 2" descr="Image result for poll everywhere">
            <a:extLst>
              <a:ext uri="{FF2B5EF4-FFF2-40B4-BE49-F238E27FC236}">
                <a16:creationId xmlns:a16="http://schemas.microsoft.com/office/drawing/2014/main" id="{10B54EBF-A03B-4242-8C1B-1DFF7A238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638" y="52388"/>
            <a:ext cx="19875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a16="http://schemas.microsoft.com/office/drawing/2014/main" id="{5835BD85-13BD-4255-A0A5-E881A5BA4FD6}"/>
              </a:ext>
            </a:extLst>
          </p:cNvPr>
          <p:cNvSpPr>
            <a:spLocks noChangeArrowheads="1"/>
          </p:cNvSpPr>
          <p:nvPr/>
        </p:nvSpPr>
        <p:spPr bwMode="auto">
          <a:xfrm>
            <a:off x="541338" y="2889250"/>
            <a:ext cx="8061325" cy="2678113"/>
          </a:xfrm>
          <a:prstGeom prst="rect">
            <a:avLst/>
          </a:prstGeom>
          <a:noFill/>
          <a:ln>
            <a:no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Do you think that parents should be involved in the decision regarding the use of probiotics in their baby?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Yes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No</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Uncertain</a:t>
            </a:r>
          </a:p>
        </p:txBody>
      </p:sp>
      <p:sp>
        <p:nvSpPr>
          <p:cNvPr id="2" name="Title 1">
            <a:extLst>
              <a:ext uri="{FF2B5EF4-FFF2-40B4-BE49-F238E27FC236}">
                <a16:creationId xmlns:a16="http://schemas.microsoft.com/office/drawing/2014/main" id="{6F58BD62-6761-41A5-9E9E-13AA7D043598}"/>
              </a:ext>
            </a:extLst>
          </p:cNvPr>
          <p:cNvSpPr txBox="1">
            <a:spLocks/>
          </p:cNvSpPr>
          <p:nvPr/>
        </p:nvSpPr>
        <p:spPr>
          <a:xfrm>
            <a:off x="155575" y="1409700"/>
            <a:ext cx="8834438" cy="798513"/>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40" normalizeH="0" baseline="0" noProof="0" dirty="0">
                <a:ln>
                  <a:noFill/>
                </a:ln>
                <a:solidFill>
                  <a:srgbClr val="002060"/>
                </a:solidFill>
                <a:effectLst/>
                <a:uLnTx/>
                <a:uFillTx/>
                <a:latin typeface="Tahoma" panose="020B0604030504040204" pitchFamily="34" charset="0"/>
                <a:ea typeface="+mj-ea"/>
                <a:cs typeface="Tahoma" panose="020B0604030504040204" pitchFamily="34" charset="0"/>
              </a:rPr>
              <a:t>Probiotics for preterm infants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D6691C-CC5F-4352-8C28-9B166E680B57}"/>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68644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Text Box 9">
            <a:extLst>
              <a:ext uri="{FF2B5EF4-FFF2-40B4-BE49-F238E27FC236}">
                <a16:creationId xmlns:a16="http://schemas.microsoft.com/office/drawing/2014/main" id="{6FE71A24-CF40-4F5B-9C27-A9EAD923D359}"/>
              </a:ext>
            </a:extLst>
          </p:cNvPr>
          <p:cNvSpPr txBox="1">
            <a:spLocks noChangeArrowheads="1"/>
          </p:cNvSpPr>
          <p:nvPr/>
        </p:nvSpPr>
        <p:spPr bwMode="auto">
          <a:xfrm>
            <a:off x="-3175" y="407988"/>
            <a:ext cx="92075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mn-cs"/>
              </a:rPr>
              <a:t>PROBIOTIC USE: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mn-cs"/>
              </a:rPr>
              <a:t>WHAT DO PARENTS THINK?</a:t>
            </a:r>
            <a:endParaRPr kumimoji="0" lang="en-US" altLang="en-US" sz="28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mn-cs"/>
            </a:endParaRPr>
          </a:p>
        </p:txBody>
      </p:sp>
      <p:sp>
        <p:nvSpPr>
          <p:cNvPr id="96259" name="TextBox 1">
            <a:extLst>
              <a:ext uri="{FF2B5EF4-FFF2-40B4-BE49-F238E27FC236}">
                <a16:creationId xmlns:a16="http://schemas.microsoft.com/office/drawing/2014/main" id="{F1637AC4-2628-4B4D-B1F9-F02EA5B2EE01}"/>
              </a:ext>
            </a:extLst>
          </p:cNvPr>
          <p:cNvSpPr txBox="1">
            <a:spLocks noChangeArrowheads="1"/>
          </p:cNvSpPr>
          <p:nvPr/>
        </p:nvSpPr>
        <p:spPr bwMode="auto">
          <a:xfrm>
            <a:off x="635000" y="2178050"/>
            <a:ext cx="5729288"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9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Tahoma" panose="020B0604030504040204" pitchFamily="34" charset="0"/>
              </a:rPr>
              <a:t>Information sheet helpful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9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Tahoma" panose="020B0604030504040204" pitchFamily="34" charset="0"/>
              </a:rPr>
              <a:t>Worried about use of live bacteria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9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Tahoma" panose="020B0604030504040204" pitchFamily="34" charset="0"/>
              </a:rPr>
              <a:t>Worried about unknown risks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9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9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Tahoma" panose="020B0604030504040204" pitchFamily="34" charset="0"/>
              </a:rPr>
              <a:t>Right to be informed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9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Tahoma" panose="020B0604030504040204" pitchFamily="34" charset="0"/>
              </a:rPr>
              <a:t>Given information and option</a:t>
            </a:r>
          </a:p>
        </p:txBody>
      </p:sp>
      <p:sp>
        <p:nvSpPr>
          <p:cNvPr id="96260" name="TextBox 1">
            <a:extLst>
              <a:ext uri="{FF2B5EF4-FFF2-40B4-BE49-F238E27FC236}">
                <a16:creationId xmlns:a16="http://schemas.microsoft.com/office/drawing/2014/main" id="{1DFE5EF5-036A-4187-AD2B-2CF487398FB4}"/>
              </a:ext>
            </a:extLst>
          </p:cNvPr>
          <p:cNvSpPr txBox="1">
            <a:spLocks noChangeArrowheads="1"/>
          </p:cNvSpPr>
          <p:nvPr/>
        </p:nvSpPr>
        <p:spPr bwMode="auto">
          <a:xfrm>
            <a:off x="6824663" y="2178050"/>
            <a:ext cx="955675"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9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Tahoma" panose="020B0604030504040204" pitchFamily="34" charset="0"/>
              </a:rPr>
              <a:t>79%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9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Tahoma" panose="020B0604030504040204" pitchFamily="34" charset="0"/>
              </a:rPr>
              <a:t>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9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Tahoma" panose="020B0604030504040204" pitchFamily="34" charset="0"/>
              </a:rPr>
              <a:t>12%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9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Tahoma" panose="020B0604030504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9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Tahoma" panose="020B0604030504040204" pitchFamily="34" charset="0"/>
              </a:rPr>
              <a:t>96%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9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Tahoma" panose="020B0604030504040204" pitchFamily="34" charset="0"/>
              </a:rPr>
              <a:t>64%</a:t>
            </a:r>
          </a:p>
        </p:txBody>
      </p:sp>
      <p:sp>
        <p:nvSpPr>
          <p:cNvPr id="96261" name="TextBox 1">
            <a:extLst>
              <a:ext uri="{FF2B5EF4-FFF2-40B4-BE49-F238E27FC236}">
                <a16:creationId xmlns:a16="http://schemas.microsoft.com/office/drawing/2014/main" id="{EE9FE780-B685-4625-9EE6-CC8D54FD3A9F}"/>
              </a:ext>
            </a:extLst>
          </p:cNvPr>
          <p:cNvSpPr txBox="1">
            <a:spLocks noChangeArrowheads="1"/>
          </p:cNvSpPr>
          <p:nvPr/>
        </p:nvSpPr>
        <p:spPr bwMode="auto">
          <a:xfrm>
            <a:off x="1876425" y="5791200"/>
            <a:ext cx="6899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Tahoma" panose="020B0604030504040204" pitchFamily="34" charset="0"/>
              </a:rPr>
              <a:t>Sesham and colleagues. Arch Dis Child Fetal Neonatal 2014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95E5D54F-C8A3-42B4-8DE0-6F6A11A5F535}"/>
              </a:ext>
            </a:extLst>
          </p:cNvPr>
          <p:cNvSpPr txBox="1">
            <a:spLocks noChangeArrowheads="1"/>
          </p:cNvSpPr>
          <p:nvPr/>
        </p:nvSpPr>
        <p:spPr bwMode="auto">
          <a:xfrm>
            <a:off x="912813" y="153988"/>
            <a:ext cx="736282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3600" b="1">
                <a:solidFill>
                  <a:schemeClr val="tx1"/>
                </a:solidFill>
                <a:latin typeface="Tahoma" panose="020B0604030504040204" pitchFamily="34" charset="0"/>
                <a:ea typeface="MS PGothic" panose="020B0600070205080204" pitchFamily="34" charset="-128"/>
              </a:rPr>
              <a:t>Necrotizing Enterocolitis</a:t>
            </a:r>
          </a:p>
        </p:txBody>
      </p:sp>
      <p:pic>
        <p:nvPicPr>
          <p:cNvPr id="49155" name="Picture 3" descr="art-adnc458205">
            <a:extLst>
              <a:ext uri="{FF2B5EF4-FFF2-40B4-BE49-F238E27FC236}">
                <a16:creationId xmlns:a16="http://schemas.microsoft.com/office/drawing/2014/main" id="{7720BFB0-D391-4F8E-B9B9-BDB5863D6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973" b="4968"/>
          <a:stretch>
            <a:fillRect/>
          </a:stretch>
        </p:blipFill>
        <p:spPr bwMode="auto">
          <a:xfrm>
            <a:off x="758825" y="976313"/>
            <a:ext cx="7648575"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8306" name="Rectangle 6">
            <a:extLst>
              <a:ext uri="{FF2B5EF4-FFF2-40B4-BE49-F238E27FC236}">
                <a16:creationId xmlns:a16="http://schemas.microsoft.com/office/drawing/2014/main" id="{EADFBE9F-79FA-4314-AB7B-7EED34878884}"/>
              </a:ext>
            </a:extLst>
          </p:cNvPr>
          <p:cNvSpPr>
            <a:spLocks noChangeArrowheads="1"/>
          </p:cNvSpPr>
          <p:nvPr/>
        </p:nvSpPr>
        <p:spPr bwMode="auto">
          <a:xfrm>
            <a:off x="12700" y="3175"/>
            <a:ext cx="9131300" cy="1008063"/>
          </a:xfrm>
          <a:prstGeom prst="rect">
            <a:avLst/>
          </a:prstGeom>
          <a:solidFill>
            <a:srgbClr val="0099CC"/>
          </a:solidFill>
          <a:ln w="9525" algn="ctr">
            <a:solidFill>
              <a:schemeClr val="tx1"/>
            </a:solidFill>
            <a:round/>
            <a:headEnd/>
            <a:tailEnd/>
          </a:ln>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pic>
        <p:nvPicPr>
          <p:cNvPr id="98307" name="Picture 2" descr="Image result for poll everywhere">
            <a:extLst>
              <a:ext uri="{FF2B5EF4-FFF2-40B4-BE49-F238E27FC236}">
                <a16:creationId xmlns:a16="http://schemas.microsoft.com/office/drawing/2014/main" id="{0328E845-11CA-4932-84EC-9B341CAA1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638" y="52388"/>
            <a:ext cx="19875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a16="http://schemas.microsoft.com/office/drawing/2014/main" id="{E7824055-3959-45D4-8ECB-827858732261}"/>
              </a:ext>
            </a:extLst>
          </p:cNvPr>
          <p:cNvSpPr>
            <a:spLocks noChangeArrowheads="1"/>
          </p:cNvSpPr>
          <p:nvPr/>
        </p:nvSpPr>
        <p:spPr bwMode="auto">
          <a:xfrm>
            <a:off x="541338" y="2889250"/>
            <a:ext cx="8061325" cy="2678113"/>
          </a:xfrm>
          <a:prstGeom prst="rect">
            <a:avLst/>
          </a:prstGeom>
          <a:noFill/>
          <a:ln>
            <a:no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Do you think that further randomized controlled trials of probiotics compared to routine care are needed?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Yes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No</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Uncertain</a:t>
            </a:r>
          </a:p>
        </p:txBody>
      </p:sp>
      <p:sp>
        <p:nvSpPr>
          <p:cNvPr id="2" name="Title 1">
            <a:extLst>
              <a:ext uri="{FF2B5EF4-FFF2-40B4-BE49-F238E27FC236}">
                <a16:creationId xmlns:a16="http://schemas.microsoft.com/office/drawing/2014/main" id="{003A0B3C-5DD6-4154-94AB-1F7E14ECC677}"/>
              </a:ext>
            </a:extLst>
          </p:cNvPr>
          <p:cNvSpPr txBox="1">
            <a:spLocks/>
          </p:cNvSpPr>
          <p:nvPr/>
        </p:nvSpPr>
        <p:spPr>
          <a:xfrm>
            <a:off x="155575" y="1409700"/>
            <a:ext cx="8834438" cy="798513"/>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40" normalizeH="0" baseline="0" noProof="0" dirty="0">
                <a:ln>
                  <a:noFill/>
                </a:ln>
                <a:solidFill>
                  <a:srgbClr val="002060"/>
                </a:solidFill>
                <a:effectLst/>
                <a:uLnTx/>
                <a:uFillTx/>
                <a:latin typeface="Tahoma" panose="020B0604030504040204" pitchFamily="34" charset="0"/>
                <a:ea typeface="+mj-ea"/>
                <a:cs typeface="Tahoma" panose="020B0604030504040204" pitchFamily="34" charset="0"/>
              </a:rPr>
              <a:t>Probiotics for preterm infants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701D39-7E3F-4BB5-8938-BF0DA0B900A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668367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TextBox 3">
            <a:extLst>
              <a:ext uri="{FF2B5EF4-FFF2-40B4-BE49-F238E27FC236}">
                <a16:creationId xmlns:a16="http://schemas.microsoft.com/office/drawing/2014/main" id="{393FF9F7-0D0A-4CD0-88DF-AB05A98E51A9}"/>
              </a:ext>
            </a:extLst>
          </p:cNvPr>
          <p:cNvSpPr txBox="1">
            <a:spLocks noChangeArrowheads="1"/>
          </p:cNvSpPr>
          <p:nvPr/>
        </p:nvSpPr>
        <p:spPr bwMode="auto">
          <a:xfrm>
            <a:off x="428625" y="4908550"/>
            <a:ext cx="8278813"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2060"/>
                </a:solidFill>
                <a:effectLst/>
                <a:uLnTx/>
                <a:uFillTx/>
                <a:latin typeface="Georgia" panose="02040502050405020303" pitchFamily="18" charset="0"/>
                <a:ea typeface="+mn-ea"/>
                <a:cs typeface="+mn-cs"/>
              </a:rPr>
              <a:t>“One thing I have difficulty understanding is the lack of clear guidance from either the American Academy of Pediatrics or the Canadian Paediatric Society regarding probiotic use in the preterm. Anything else that had been studied in 63 RCTs with over 15000 babies randomized showing a reduction in mortality, and a large reduction in serious NEC would surely by now have been the subject of a neonatal-specific position statement.”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2060"/>
              </a:solidFill>
              <a:effectLst/>
              <a:uLnTx/>
              <a:uFillTx/>
              <a:latin typeface="Georgia" panose="02040502050405020303" pitchFamily="18"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2060"/>
                </a:solidFill>
                <a:effectLst/>
                <a:uLnTx/>
                <a:uFillTx/>
                <a:latin typeface="Georgia" panose="02040502050405020303" pitchFamily="18" charset="0"/>
                <a:ea typeface="+mn-ea"/>
                <a:cs typeface="+mn-cs"/>
              </a:rPr>
              <a:t>Keith Barrington</a:t>
            </a:r>
            <a:endParaRPr kumimoji="0" lang="en-US" altLang="en-US" sz="2000" b="0" i="0" u="none" strike="noStrike" kern="1200" cap="none" spc="0" normalizeH="0" baseline="0" noProof="0">
              <a:ln>
                <a:noFill/>
              </a:ln>
              <a:solidFill>
                <a:srgbClr val="002060"/>
              </a:solidFill>
              <a:effectLst/>
              <a:uLnTx/>
              <a:uFillTx/>
              <a:latin typeface="Times" panose="02020603050405020304" pitchFamily="18" charset="0"/>
              <a:ea typeface="+mn-ea"/>
              <a:cs typeface="+mn-cs"/>
            </a:endParaRPr>
          </a:p>
        </p:txBody>
      </p:sp>
      <p:pic>
        <p:nvPicPr>
          <p:cNvPr id="99331" name="Picture 2">
            <a:extLst>
              <a:ext uri="{FF2B5EF4-FFF2-40B4-BE49-F238E27FC236}">
                <a16:creationId xmlns:a16="http://schemas.microsoft.com/office/drawing/2014/main" id="{FBC9E312-DE15-49C4-A44F-895F6501B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2486025"/>
            <a:ext cx="8953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Box 5">
            <a:extLst>
              <a:ext uri="{FF2B5EF4-FFF2-40B4-BE49-F238E27FC236}">
                <a16:creationId xmlns:a16="http://schemas.microsoft.com/office/drawing/2014/main" id="{4AC9BC6C-39A7-4088-B611-E10D88E35DC1}"/>
              </a:ext>
            </a:extLst>
          </p:cNvPr>
          <p:cNvSpPr txBox="1">
            <a:spLocks noChangeArrowheads="1"/>
          </p:cNvSpPr>
          <p:nvPr/>
        </p:nvSpPr>
        <p:spPr bwMode="auto">
          <a:xfrm>
            <a:off x="2286000" y="138747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2060"/>
                </a:solidFill>
                <a:effectLst/>
                <a:uLnTx/>
                <a:uFillTx/>
                <a:latin typeface="Times" panose="02020603050405020304" pitchFamily="18" charset="0"/>
                <a:ea typeface="+mn-ea"/>
                <a:cs typeface="+mn-cs"/>
              </a:rPr>
              <a:t>https://neonatalresearch.org/</a:t>
            </a:r>
          </a:p>
        </p:txBody>
      </p:sp>
      <p:sp>
        <p:nvSpPr>
          <p:cNvPr id="3" name="Title 1">
            <a:extLst>
              <a:ext uri="{FF2B5EF4-FFF2-40B4-BE49-F238E27FC236}">
                <a16:creationId xmlns:a16="http://schemas.microsoft.com/office/drawing/2014/main" id="{D9389737-3D5A-4B44-A614-C6D1C4203BCD}"/>
              </a:ext>
            </a:extLst>
          </p:cNvPr>
          <p:cNvSpPr txBox="1">
            <a:spLocks/>
          </p:cNvSpPr>
          <p:nvPr/>
        </p:nvSpPr>
        <p:spPr>
          <a:xfrm>
            <a:off x="155575" y="406400"/>
            <a:ext cx="8834438" cy="784225"/>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40" normalizeH="0" baseline="0" noProof="0" dirty="0">
                <a:ln>
                  <a:noFill/>
                </a:ln>
                <a:solidFill>
                  <a:srgbClr val="00AAAA"/>
                </a:solidFill>
                <a:effectLst/>
                <a:uLnTx/>
                <a:uFillTx/>
                <a:latin typeface="Tahoma" panose="020B0604030504040204" pitchFamily="34" charset="0"/>
                <a:ea typeface="+mj-ea"/>
                <a:cs typeface="Tahoma" panose="020B0604030504040204" pitchFamily="34" charset="0"/>
              </a:rPr>
              <a:t>Probiotics for preterm infants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Text Box 2">
            <a:extLst>
              <a:ext uri="{FF2B5EF4-FFF2-40B4-BE49-F238E27FC236}">
                <a16:creationId xmlns:a16="http://schemas.microsoft.com/office/drawing/2014/main" id="{A20F9446-639F-4ED1-BD51-95D0710B70C0}"/>
              </a:ext>
            </a:extLst>
          </p:cNvPr>
          <p:cNvSpPr txBox="1">
            <a:spLocks noChangeArrowheads="1"/>
          </p:cNvSpPr>
          <p:nvPr/>
        </p:nvSpPr>
        <p:spPr bwMode="auto">
          <a:xfrm>
            <a:off x="542925" y="333375"/>
            <a:ext cx="3441700" cy="1169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PROBIOTICS FOR THE PREVENTION OF NECROTIZING ENTEROCOLITIS IN PRETERM INFANTS: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mn-cs"/>
              </a:rPr>
              <a:t>ARE MORE TRIALS NEEDED?</a:t>
            </a:r>
          </a:p>
        </p:txBody>
      </p:sp>
      <p:pic>
        <p:nvPicPr>
          <p:cNvPr id="101379" name="Graphic 2">
            <a:extLst>
              <a:ext uri="{FF2B5EF4-FFF2-40B4-BE49-F238E27FC236}">
                <a16:creationId xmlns:a16="http://schemas.microsoft.com/office/drawing/2014/main" id="{5B0ADFC7-92C2-4611-8F8A-862DA4059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0" y="139700"/>
            <a:ext cx="3875088"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2" descr="389 Confused Doctor Illustrations, Royalty-Free Vector Graphics &amp; Clip Art  - iStock">
            <a:extLst>
              <a:ext uri="{FF2B5EF4-FFF2-40B4-BE49-F238E27FC236}">
                <a16:creationId xmlns:a16="http://schemas.microsoft.com/office/drawing/2014/main" id="{3D6D0F92-4BD8-4F1D-853D-AADAB82B4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8" y="2084388"/>
            <a:ext cx="3971925"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Box 1">
            <a:extLst>
              <a:ext uri="{FF2B5EF4-FFF2-40B4-BE49-F238E27FC236}">
                <a16:creationId xmlns:a16="http://schemas.microsoft.com/office/drawing/2014/main" id="{279F3EF7-D0BC-499F-AADF-9E3E27347A6C}"/>
              </a:ext>
            </a:extLst>
          </p:cNvPr>
          <p:cNvSpPr txBox="1">
            <a:spLocks noChangeArrowheads="1"/>
          </p:cNvSpPr>
          <p:nvPr/>
        </p:nvSpPr>
        <p:spPr bwMode="auto">
          <a:xfrm>
            <a:off x="3087688" y="6162675"/>
            <a:ext cx="949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srgbClr val="FFFFFF"/>
                </a:solidFill>
                <a:effectLst/>
                <a:uLnTx/>
                <a:uFillTx/>
                <a:latin typeface="Times" panose="02020603050405020304" pitchFamily="18" charset="0"/>
                <a:ea typeface="+mn-ea"/>
                <a:cs typeface="+mn-cs"/>
              </a:rPr>
              <a:t>W. McGuire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3">
            <a:extLst>
              <a:ext uri="{FF2B5EF4-FFF2-40B4-BE49-F238E27FC236}">
                <a16:creationId xmlns:a16="http://schemas.microsoft.com/office/drawing/2014/main" id="{4F49605E-3038-4FB7-8965-EAD71A075966}"/>
              </a:ext>
            </a:extLst>
          </p:cNvPr>
          <p:cNvSpPr txBox="1">
            <a:spLocks noChangeArrowheads="1"/>
          </p:cNvSpPr>
          <p:nvPr/>
        </p:nvSpPr>
        <p:spPr bwMode="auto">
          <a:xfrm>
            <a:off x="1565275" y="1757363"/>
            <a:ext cx="6042025" cy="322262"/>
          </a:xfrm>
          <a:prstGeom prst="rect">
            <a:avLst/>
          </a:prstGeom>
          <a:noFill/>
          <a:ln>
            <a:noFill/>
          </a:ln>
          <a:effectLst/>
        </p:spPr>
        <p:txBody>
          <a:bodyPr wrap="none">
            <a:spAutoFit/>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marL="0" marR="0" lvl="0" indent="0" algn="l" defTabSz="685849" rtl="0" eaLnBrk="0" fontAlgn="base" latinLnBrk="0" hangingPunct="0">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FFFFFF"/>
                </a:solidFill>
                <a:effectLst/>
                <a:uLnTx/>
                <a:uFillTx/>
                <a:latin typeface="Tahoma" panose="020B0604030504040204" pitchFamily="34" charset="0"/>
                <a:ea typeface="ＭＳ Ｐゴシック" panose="020B0600070205080204" pitchFamily="34" charset="-128"/>
                <a:cs typeface="Arial" panose="020B0604020202020204" pitchFamily="34" charset="0"/>
              </a:rPr>
              <a:t>VERMONT OXFORD NETWORK ANNUAL REPORTS 2000-2017</a:t>
            </a:r>
            <a:endParaRPr kumimoji="0" lang="en-US" altLang="en-US" sz="1050" b="1" i="0" u="none" strike="noStrike" kern="1200" cap="none" spc="0" normalizeH="0" baseline="0" noProof="0" dirty="0">
              <a:ln>
                <a:noFill/>
              </a:ln>
              <a:solidFill>
                <a:srgbClr val="FFFFFF"/>
              </a:solidFill>
              <a:effectLst/>
              <a:uLnTx/>
              <a:uFillTx/>
              <a:latin typeface="Tahoma" panose="020B0604030504040204" pitchFamily="34" charset="0"/>
              <a:ea typeface="ＭＳ Ｐゴシック" panose="020B0600070205080204" pitchFamily="34" charset="-128"/>
              <a:cs typeface="Arial" panose="020B0604020202020204" pitchFamily="34" charset="0"/>
            </a:endParaRPr>
          </a:p>
        </p:txBody>
      </p:sp>
      <p:sp>
        <p:nvSpPr>
          <p:cNvPr id="103427" name="Text Box 4">
            <a:extLst>
              <a:ext uri="{FF2B5EF4-FFF2-40B4-BE49-F238E27FC236}">
                <a16:creationId xmlns:a16="http://schemas.microsoft.com/office/drawing/2014/main" id="{6A069033-4C0E-44ED-8A36-38314267D31C}"/>
              </a:ext>
            </a:extLst>
          </p:cNvPr>
          <p:cNvSpPr txBox="1">
            <a:spLocks noChangeArrowheads="1"/>
          </p:cNvSpPr>
          <p:nvPr/>
        </p:nvSpPr>
        <p:spPr bwMode="auto">
          <a:xfrm>
            <a:off x="215900" y="750888"/>
            <a:ext cx="8720138"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685800">
              <a:defRPr sz="2400">
                <a:solidFill>
                  <a:schemeClr val="bg1"/>
                </a:solidFill>
                <a:latin typeface="Times" panose="02020603050405020304" pitchFamily="18" charset="0"/>
              </a:defRPr>
            </a:lvl1pPr>
            <a:lvl2pPr marL="742950" indent="-285750" defTabSz="685800">
              <a:defRPr sz="2400">
                <a:solidFill>
                  <a:schemeClr val="bg1"/>
                </a:solidFill>
                <a:latin typeface="Times" panose="02020603050405020304" pitchFamily="18" charset="0"/>
              </a:defRPr>
            </a:lvl2pPr>
            <a:lvl3pPr marL="1143000" indent="-228600" defTabSz="685800">
              <a:defRPr sz="2400">
                <a:solidFill>
                  <a:schemeClr val="bg1"/>
                </a:solidFill>
                <a:latin typeface="Times" panose="02020603050405020304" pitchFamily="18" charset="0"/>
              </a:defRPr>
            </a:lvl3pPr>
            <a:lvl4pPr marL="1600200" indent="-228600" defTabSz="685800">
              <a:defRPr sz="2400">
                <a:solidFill>
                  <a:schemeClr val="bg1"/>
                </a:solidFill>
                <a:latin typeface="Times" panose="02020603050405020304" pitchFamily="18" charset="0"/>
              </a:defRPr>
            </a:lvl4pPr>
            <a:lvl5pPr marL="2057400" indent="-228600" defTabSz="685800">
              <a:defRPr sz="2400">
                <a:solidFill>
                  <a:schemeClr val="bg1"/>
                </a:solidFill>
                <a:latin typeface="Times" panose="02020603050405020304" pitchFamily="18" charset="0"/>
              </a:defRPr>
            </a:lvl5pPr>
            <a:lvl6pPr marL="2514600" indent="-228600" defTabSz="685800"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685800"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685800"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6858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CC00"/>
                </a:solidFill>
                <a:effectLst/>
                <a:uLnTx/>
                <a:uFillTx/>
                <a:latin typeface="Tahoma" panose="020B0604030504040204" pitchFamily="34" charset="0"/>
                <a:ea typeface="MS PGothic" panose="020B0600070205080204" pitchFamily="34" charset="-128"/>
                <a:cs typeface="Arial" panose="020B0604020202020204" pitchFamily="34" charset="0"/>
              </a:rPr>
              <a:t>Necrotizing Enterocolitis in VLBW Infants</a:t>
            </a:r>
          </a:p>
        </p:txBody>
      </p:sp>
      <p:sp>
        <p:nvSpPr>
          <p:cNvPr id="103428" name="Text Box 6">
            <a:extLst>
              <a:ext uri="{FF2B5EF4-FFF2-40B4-BE49-F238E27FC236}">
                <a16:creationId xmlns:a16="http://schemas.microsoft.com/office/drawing/2014/main" id="{39B96689-5B38-4267-B87B-36E43603413D}"/>
              </a:ext>
            </a:extLst>
          </p:cNvPr>
          <p:cNvSpPr txBox="1">
            <a:spLocks noChangeArrowheads="1"/>
          </p:cNvSpPr>
          <p:nvPr/>
        </p:nvSpPr>
        <p:spPr bwMode="auto">
          <a:xfrm>
            <a:off x="6916738" y="2868613"/>
            <a:ext cx="18573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685800">
              <a:defRPr sz="2400">
                <a:solidFill>
                  <a:schemeClr val="bg1"/>
                </a:solidFill>
                <a:latin typeface="Times" panose="02020603050405020304" pitchFamily="18" charset="0"/>
              </a:defRPr>
            </a:lvl1pPr>
            <a:lvl2pPr marL="742950" indent="-285750" defTabSz="685800">
              <a:defRPr sz="2400">
                <a:solidFill>
                  <a:schemeClr val="bg1"/>
                </a:solidFill>
                <a:latin typeface="Times" panose="02020603050405020304" pitchFamily="18" charset="0"/>
              </a:defRPr>
            </a:lvl2pPr>
            <a:lvl3pPr marL="1143000" indent="-228600" defTabSz="685800">
              <a:defRPr sz="2400">
                <a:solidFill>
                  <a:schemeClr val="bg1"/>
                </a:solidFill>
                <a:latin typeface="Times" panose="02020603050405020304" pitchFamily="18" charset="0"/>
              </a:defRPr>
            </a:lvl3pPr>
            <a:lvl4pPr marL="1600200" indent="-228600" defTabSz="685800">
              <a:defRPr sz="2400">
                <a:solidFill>
                  <a:schemeClr val="bg1"/>
                </a:solidFill>
                <a:latin typeface="Times" panose="02020603050405020304" pitchFamily="18" charset="0"/>
              </a:defRPr>
            </a:lvl4pPr>
            <a:lvl5pPr marL="2057400" indent="-228600" defTabSz="685800">
              <a:defRPr sz="2400">
                <a:solidFill>
                  <a:schemeClr val="bg1"/>
                </a:solidFill>
                <a:latin typeface="Times" panose="02020603050405020304" pitchFamily="18" charset="0"/>
              </a:defRPr>
            </a:lvl5pPr>
            <a:lvl6pPr marL="2514600" indent="-228600" defTabSz="685800"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685800"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685800"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6858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Arial" panose="020B0604020202020204" pitchFamily="34" charset="0"/>
            </a:endParaRPr>
          </a:p>
        </p:txBody>
      </p:sp>
      <p:graphicFrame>
        <p:nvGraphicFramePr>
          <p:cNvPr id="103429" name="Object 2">
            <a:extLst>
              <a:ext uri="{FF2B5EF4-FFF2-40B4-BE49-F238E27FC236}">
                <a16:creationId xmlns:a16="http://schemas.microsoft.com/office/drawing/2014/main" id="{9505D464-7476-4FC0-9647-981C8952B390}"/>
              </a:ext>
            </a:extLst>
          </p:cNvPr>
          <p:cNvGraphicFramePr>
            <a:graphicFrameLocks noGrp="1" noChangeAspect="1"/>
          </p:cNvGraphicFramePr>
          <p:nvPr>
            <p:ph type="chart" idx="1"/>
          </p:nvPr>
        </p:nvGraphicFramePr>
        <p:xfrm>
          <a:off x="204788" y="2560638"/>
          <a:ext cx="8685212" cy="3656012"/>
        </p:xfrm>
        <a:graphic>
          <a:graphicData uri="http://schemas.openxmlformats.org/presentationml/2006/ole">
            <mc:AlternateContent xmlns:mc="http://schemas.openxmlformats.org/markup-compatibility/2006">
              <mc:Choice xmlns:v="urn:schemas-microsoft-com:vml" Requires="v">
                <p:oleObj spid="_x0000_s218114" name="Chart" r:id="rId3" imgW="9778831" imgH="4121253" progId="Excel.Chart.8">
                  <p:embed/>
                </p:oleObj>
              </mc:Choice>
              <mc:Fallback>
                <p:oleObj name="Chart" r:id="rId3" imgW="9778831" imgH="4121253" progId="Excel.Chart.8">
                  <p:embed/>
                  <p:pic>
                    <p:nvPicPr>
                      <p:cNvPr id="103429" name="Object 2">
                        <a:extLst>
                          <a:ext uri="{FF2B5EF4-FFF2-40B4-BE49-F238E27FC236}">
                            <a16:creationId xmlns:a16="http://schemas.microsoft.com/office/drawing/2014/main" id="{9505D464-7476-4FC0-9647-981C8952B390}"/>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8" y="2560638"/>
                        <a:ext cx="8685212"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21384E7A-4D10-4C0C-8F4C-4D8CC5C98895}"/>
              </a:ext>
            </a:extLst>
          </p:cNvPr>
          <p:cNvSpPr txBox="1">
            <a:spLocks noChangeArrowheads="1"/>
          </p:cNvSpPr>
          <p:nvPr/>
        </p:nvSpPr>
        <p:spPr bwMode="auto">
          <a:xfrm>
            <a:off x="712788" y="1697038"/>
            <a:ext cx="7732712" cy="3970337"/>
          </a:xfrm>
          <a:prstGeom prst="rect">
            <a:avLst/>
          </a:prstGeom>
          <a:noFill/>
          <a:ln>
            <a:noFill/>
          </a:ln>
          <a:effectLst/>
        </p:spPr>
        <p:txBody>
          <a:bodyPr lIns="91436" tIns="45718" rIns="91436" bIns="45718">
            <a:spAutoFit/>
          </a:bodyPr>
          <a:lstStyle>
            <a:lvl1pPr>
              <a:defRPr sz="2800">
                <a:solidFill>
                  <a:schemeClr val="bg1"/>
                </a:solidFill>
                <a:latin typeface="Times" charset="0"/>
                <a:ea typeface="ＭＳ Ｐゴシック" charset="0"/>
              </a:defRPr>
            </a:lvl1pPr>
            <a:lvl2pPr marL="742950" indent="-285750">
              <a:defRPr sz="2800">
                <a:solidFill>
                  <a:schemeClr val="bg1"/>
                </a:solidFill>
                <a:latin typeface="Times" charset="0"/>
                <a:ea typeface="ＭＳ Ｐゴシック" charset="0"/>
              </a:defRPr>
            </a:lvl2pPr>
            <a:lvl3pPr marL="1143000" indent="-228600">
              <a:defRPr sz="2800">
                <a:solidFill>
                  <a:schemeClr val="bg1"/>
                </a:solidFill>
                <a:latin typeface="Times" charset="0"/>
                <a:ea typeface="ＭＳ Ｐゴシック" charset="0"/>
              </a:defRPr>
            </a:lvl3pPr>
            <a:lvl4pPr marL="1600200" indent="-228600">
              <a:defRPr sz="2800">
                <a:solidFill>
                  <a:schemeClr val="bg1"/>
                </a:solidFill>
                <a:latin typeface="Times" charset="0"/>
                <a:ea typeface="ＭＳ Ｐゴシック" charset="0"/>
              </a:defRPr>
            </a:lvl4pPr>
            <a:lvl5pPr marL="2057400" indent="-228600">
              <a:defRPr sz="2800">
                <a:solidFill>
                  <a:schemeClr val="bg1"/>
                </a:solidFill>
                <a:latin typeface="Times" charset="0"/>
                <a:ea typeface="ＭＳ Ｐゴシック" charset="0"/>
              </a:defRPr>
            </a:lvl5pPr>
            <a:lvl6pPr marL="2514600" indent="-228600" algn="ctr" eaLnBrk="0" fontAlgn="base" hangingPunct="0">
              <a:spcBef>
                <a:spcPct val="0"/>
              </a:spcBef>
              <a:spcAft>
                <a:spcPct val="0"/>
              </a:spcAft>
              <a:defRPr sz="2800">
                <a:solidFill>
                  <a:schemeClr val="bg1"/>
                </a:solidFill>
                <a:latin typeface="Times" charset="0"/>
                <a:ea typeface="ＭＳ Ｐゴシック" charset="0"/>
              </a:defRPr>
            </a:lvl6pPr>
            <a:lvl7pPr marL="2971800" indent="-228600" algn="ctr" eaLnBrk="0" fontAlgn="base" hangingPunct="0">
              <a:spcBef>
                <a:spcPct val="0"/>
              </a:spcBef>
              <a:spcAft>
                <a:spcPct val="0"/>
              </a:spcAft>
              <a:defRPr sz="2800">
                <a:solidFill>
                  <a:schemeClr val="bg1"/>
                </a:solidFill>
                <a:latin typeface="Times" charset="0"/>
                <a:ea typeface="ＭＳ Ｐゴシック" charset="0"/>
              </a:defRPr>
            </a:lvl7pPr>
            <a:lvl8pPr marL="3429000" indent="-228600" algn="ctr" eaLnBrk="0" fontAlgn="base" hangingPunct="0">
              <a:spcBef>
                <a:spcPct val="0"/>
              </a:spcBef>
              <a:spcAft>
                <a:spcPct val="0"/>
              </a:spcAft>
              <a:defRPr sz="2800">
                <a:solidFill>
                  <a:schemeClr val="bg1"/>
                </a:solidFill>
                <a:latin typeface="Times" charset="0"/>
                <a:ea typeface="ＭＳ Ｐゴシック" charset="0"/>
              </a:defRPr>
            </a:lvl8pPr>
            <a:lvl9pPr marL="3886200" indent="-228600" algn="ctr" eaLnBrk="0" fontAlgn="base" hangingPunct="0">
              <a:spcBef>
                <a:spcPct val="0"/>
              </a:spcBef>
              <a:spcAft>
                <a:spcPct val="0"/>
              </a:spcAft>
              <a:defRPr sz="2800">
                <a:solidFill>
                  <a:schemeClr val="bg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ahoma" charset="0"/>
                <a:ea typeface="ＭＳ Ｐゴシック" charset="0"/>
                <a:cs typeface="+mn-cs"/>
              </a:rPr>
              <a:t>Probiotic supplementation (may) decrease the risk of necrotizing enterocolitis and (probably) improves survival.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Tahoma"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ahoma" charset="0"/>
                <a:ea typeface="ＭＳ Ｐゴシック" charset="0"/>
                <a:cs typeface="+mn-cs"/>
              </a:rPr>
              <a:t>Which product?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ahoma" charset="0"/>
                <a:ea typeface="ＭＳ Ｐゴシック" charset="0"/>
                <a:cs typeface="+mn-cs"/>
              </a:rPr>
              <a:t>Need for further regulatory approval?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ahoma" charset="0"/>
                <a:ea typeface="ＭＳ Ｐゴシック" charset="0"/>
                <a:cs typeface="+mn-cs"/>
              </a:rPr>
              <a:t>What is the role of families/parents</a:t>
            </a:r>
          </a:p>
          <a:p>
            <a:pPr marL="457182" marR="0" lvl="0" indent="-457182" algn="l" defTabSz="914400" rtl="0" eaLnBrk="0" fontAlgn="base" latinLnBrk="0" hangingPunct="0">
              <a:lnSpc>
                <a:spcPct val="10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srgbClr val="002060"/>
                </a:solidFill>
                <a:effectLst/>
                <a:uLnTx/>
                <a:uFillTx/>
                <a:latin typeface="Tahoma" charset="0"/>
                <a:ea typeface="ＭＳ Ｐゴシック" charset="0"/>
                <a:cs typeface="+mn-cs"/>
              </a:rPr>
              <a:t>in furthering this research agenda?</a:t>
            </a:r>
          </a:p>
          <a:p>
            <a:pPr marL="457182" marR="0" lvl="0" indent="-457182" algn="l" defTabSz="914400" rtl="0" eaLnBrk="0" fontAlgn="base" latinLnBrk="0" hangingPunct="0">
              <a:lnSpc>
                <a:spcPct val="10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srgbClr val="002060"/>
                </a:solidFill>
                <a:effectLst/>
                <a:uLnTx/>
                <a:uFillTx/>
                <a:latin typeface="Tahoma" charset="0"/>
                <a:ea typeface="ＭＳ Ｐゴシック" charset="0"/>
                <a:cs typeface="+mn-cs"/>
              </a:rPr>
              <a:t>In approving use in their baby?</a:t>
            </a:r>
          </a:p>
        </p:txBody>
      </p:sp>
      <p:sp>
        <p:nvSpPr>
          <p:cNvPr id="3" name="Title 1">
            <a:extLst>
              <a:ext uri="{FF2B5EF4-FFF2-40B4-BE49-F238E27FC236}">
                <a16:creationId xmlns:a16="http://schemas.microsoft.com/office/drawing/2014/main" id="{AF743DF7-A812-45E3-BBA7-929DB6057232}"/>
              </a:ext>
            </a:extLst>
          </p:cNvPr>
          <p:cNvSpPr txBox="1">
            <a:spLocks/>
          </p:cNvSpPr>
          <p:nvPr/>
        </p:nvSpPr>
        <p:spPr>
          <a:xfrm>
            <a:off x="155575" y="406400"/>
            <a:ext cx="8834438" cy="784225"/>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40" normalizeH="0" baseline="0" noProof="0" dirty="0">
                <a:ln>
                  <a:noFill/>
                </a:ln>
                <a:solidFill>
                  <a:srgbClr val="00AAAA"/>
                </a:solidFill>
                <a:effectLst/>
                <a:uLnTx/>
                <a:uFillTx/>
                <a:latin typeface="Tahoma" panose="020B0604030504040204" pitchFamily="34" charset="0"/>
                <a:ea typeface="+mj-ea"/>
                <a:cs typeface="Tahoma" panose="020B0604030504040204" pitchFamily="34" charset="0"/>
              </a:rPr>
              <a:t>Probiotics for preterm infants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498" name="Picture 1">
            <a:extLst>
              <a:ext uri="{FF2B5EF4-FFF2-40B4-BE49-F238E27FC236}">
                <a16:creationId xmlns:a16="http://schemas.microsoft.com/office/drawing/2014/main" id="{FD2DB27E-CB2A-4A75-87A1-6B7361CC6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0463"/>
            <a:ext cx="3028950"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Box 1">
            <a:extLst>
              <a:ext uri="{FF2B5EF4-FFF2-40B4-BE49-F238E27FC236}">
                <a16:creationId xmlns:a16="http://schemas.microsoft.com/office/drawing/2014/main" id="{A7ED6CBF-52F9-4AD8-8538-C959E6012240}"/>
              </a:ext>
            </a:extLst>
          </p:cNvPr>
          <p:cNvSpPr txBox="1">
            <a:spLocks noChangeArrowheads="1"/>
          </p:cNvSpPr>
          <p:nvPr/>
        </p:nvSpPr>
        <p:spPr bwMode="auto">
          <a:xfrm>
            <a:off x="3028950" y="962025"/>
            <a:ext cx="5972175"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2D64"/>
                </a:solidFill>
                <a:effectLst/>
                <a:uLnTx/>
                <a:uFillTx/>
                <a:latin typeface="Tahoma" panose="020B0604030504040204" pitchFamily="34" charset="0"/>
                <a:ea typeface="MS PGothic" panose="020B0600070205080204" pitchFamily="34" charset="-128"/>
                <a:cs typeface="Tahoma" panose="020B0604030504040204" pitchFamily="34" charset="0"/>
              </a:rPr>
              <a:t>Upcoming EBM Webinars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2D64"/>
              </a:solidFill>
              <a:effectLst/>
              <a:uLnTx/>
              <a:uFillTx/>
              <a:latin typeface="Tahoma" panose="020B0604030504040204" pitchFamily="34" charset="0"/>
              <a:ea typeface="MS PGothic" panose="020B0600070205080204" pitchFamily="34" charset="-128"/>
              <a:cs typeface="Tahom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2D64"/>
              </a:solidFill>
              <a:effectLst/>
              <a:uLnTx/>
              <a:uFillTx/>
              <a:latin typeface="Tahoma" panose="020B0604030504040204" pitchFamily="34" charset="0"/>
              <a:ea typeface="MS PGothic" panose="020B0600070205080204" pitchFamily="34" charset="-128"/>
              <a:cs typeface="Tahom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2D64"/>
                </a:solidFill>
                <a:effectLst/>
                <a:uLnTx/>
                <a:uFillTx/>
                <a:latin typeface="Tahoma" panose="020B0604030504040204" pitchFamily="34" charset="0"/>
                <a:ea typeface="MS PGothic" panose="020B0600070205080204" pitchFamily="34" charset="-128"/>
                <a:cs typeface="Tahoma" panose="020B0604030504040204" pitchFamily="34" charset="0"/>
              </a:rPr>
              <a:t>December 2</a:t>
            </a:r>
            <a:r>
              <a:rPr kumimoji="0" lang="en-US" altLang="en-US" sz="2000" b="0" i="0" u="none" strike="noStrike" kern="1200" cap="none" spc="0" normalizeH="0" baseline="30000" noProof="0">
                <a:ln>
                  <a:noFill/>
                </a:ln>
                <a:solidFill>
                  <a:srgbClr val="002D64"/>
                </a:solidFill>
                <a:effectLst/>
                <a:uLnTx/>
                <a:uFillTx/>
                <a:latin typeface="Tahoma" panose="020B0604030504040204" pitchFamily="34" charset="0"/>
                <a:ea typeface="MS PGothic" panose="020B0600070205080204" pitchFamily="34" charset="-128"/>
                <a:cs typeface="Tahoma" panose="020B0604030504040204" pitchFamily="34" charset="0"/>
              </a:rPr>
              <a:t>nd</a:t>
            </a:r>
            <a:r>
              <a:rPr kumimoji="0" lang="en-US" altLang="en-US" sz="2000" b="0" i="0" u="none" strike="noStrike" kern="1200" cap="none" spc="0" normalizeH="0" baseline="0" noProof="0">
                <a:ln>
                  <a:noFill/>
                </a:ln>
                <a:solidFill>
                  <a:srgbClr val="002D64"/>
                </a:solidFill>
                <a:effectLst/>
                <a:uLnTx/>
                <a:uFillTx/>
                <a:latin typeface="Tahoma" panose="020B0604030504040204" pitchFamily="34" charset="0"/>
                <a:ea typeface="MS PGothic" panose="020B0600070205080204" pitchFamily="34" charset="-128"/>
                <a:cs typeface="Tahoma" panose="020B0604030504040204" pitchFamily="34" charset="0"/>
              </a:rPr>
              <a:t> 2020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2D64"/>
              </a:solidFill>
              <a:effectLst/>
              <a:uLnTx/>
              <a:uFillTx/>
              <a:latin typeface="Tahoma" panose="020B0604030504040204" pitchFamily="34" charset="0"/>
              <a:ea typeface="MS PGothic" panose="020B0600070205080204" pitchFamily="34" charset="-128"/>
              <a:cs typeface="Tahom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2D64"/>
                </a:solidFill>
                <a:effectLst/>
                <a:uLnTx/>
                <a:uFillTx/>
                <a:latin typeface="Tahoma" panose="020B0604030504040204" pitchFamily="34" charset="0"/>
                <a:ea typeface="MS PGothic" panose="020B0600070205080204" pitchFamily="34" charset="-128"/>
                <a:cs typeface="Tahoma" panose="020B0604030504040204" pitchFamily="34" charset="0"/>
              </a:rPr>
              <a:t>Session 8: Optimizing nutrition for preterm infants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2D64"/>
              </a:solidFill>
              <a:effectLst/>
              <a:uLnTx/>
              <a:uFillTx/>
              <a:latin typeface="Tahoma" panose="020B0604030504040204" pitchFamily="34" charset="0"/>
              <a:ea typeface="MS PGothic" panose="020B0600070205080204" pitchFamily="34" charset="-128"/>
              <a:cs typeface="Tahom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2D64"/>
              </a:solidFill>
              <a:effectLst/>
              <a:uLnTx/>
              <a:uFillTx/>
              <a:latin typeface="Tahoma" panose="020B0604030504040204" pitchFamily="34" charset="0"/>
              <a:ea typeface="MS PGothic" panose="020B0600070205080204" pitchFamily="34" charset="-128"/>
              <a:cs typeface="Tahom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2D64"/>
                </a:solidFill>
                <a:effectLst/>
                <a:uLnTx/>
                <a:uFillTx/>
                <a:latin typeface="Tahoma" panose="020B0604030504040204" pitchFamily="34" charset="0"/>
                <a:ea typeface="MS PGothic" panose="020B0600070205080204" pitchFamily="34" charset="-128"/>
                <a:cs typeface="Tahoma" panose="020B0604030504040204" pitchFamily="34" charset="0"/>
              </a:rPr>
              <a:t>CME Contact Hours: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1200" cap="none" spc="0" normalizeH="0" baseline="0" noProof="0">
              <a:ln>
                <a:noFill/>
              </a:ln>
              <a:solidFill>
                <a:srgbClr val="002D64"/>
              </a:solidFill>
              <a:effectLst/>
              <a:uLnTx/>
              <a:uFillTx/>
              <a:latin typeface="Tahoma" panose="020B0604030504040204" pitchFamily="34" charset="0"/>
              <a:ea typeface="MS PGothic" panose="020B0600070205080204" pitchFamily="34" charset="-128"/>
              <a:cs typeface="Tahom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2D64"/>
                </a:solidFill>
                <a:effectLst/>
                <a:uLnTx/>
                <a:uFillTx/>
                <a:latin typeface="Tahoma" panose="020B0604030504040204" pitchFamily="34" charset="0"/>
                <a:ea typeface="MS PGothic" panose="020B0600070205080204" pitchFamily="34" charset="-128"/>
                <a:cs typeface="Tahoma" panose="020B0604030504040204" pitchFamily="34" charset="0"/>
              </a:rPr>
              <a:t>An email will be sent to all participants with links to post-webinar surveys. Upon completion of the survey, participants will receive their certificates. Surveys will be open for 2 weeks.</a:t>
            </a:r>
            <a:br>
              <a:rPr kumimoji="0" lang="en-US" altLang="en-US" sz="2000" b="0" i="0" u="none" strike="noStrike" kern="1200" cap="none" spc="0" normalizeH="0" baseline="0" noProof="0">
                <a:ln>
                  <a:noFill/>
                </a:ln>
                <a:solidFill>
                  <a:srgbClr val="002D64"/>
                </a:solidFill>
                <a:effectLst/>
                <a:uLnTx/>
                <a:uFillTx/>
                <a:latin typeface="Tahoma" panose="020B0604030504040204" pitchFamily="34" charset="0"/>
                <a:ea typeface="MS PGothic" panose="020B0600070205080204" pitchFamily="34" charset="-128"/>
                <a:cs typeface="Tahoma" panose="020B0604030504040204" pitchFamily="34" charset="0"/>
              </a:rPr>
            </a:br>
            <a:endParaRPr kumimoji="0" lang="en-US" altLang="en-US" sz="900" b="0" i="0" u="none" strike="noStrike" kern="1200" cap="none" spc="0" normalizeH="0" baseline="0" noProof="0">
              <a:ln>
                <a:noFill/>
              </a:ln>
              <a:solidFill>
                <a:srgbClr val="002D64"/>
              </a:solidFill>
              <a:effectLst/>
              <a:uLnTx/>
              <a:uFillTx/>
              <a:latin typeface="Tahoma" panose="020B0604030504040204" pitchFamily="34" charset="0"/>
              <a:ea typeface="MS PGothic" panose="020B0600070205080204" pitchFamily="34" charset="-128"/>
              <a:cs typeface="Tahom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2D64"/>
                </a:solidFill>
                <a:effectLst/>
                <a:uLnTx/>
                <a:uFillTx/>
                <a:latin typeface="Tahoma" panose="020B0604030504040204" pitchFamily="34" charset="0"/>
                <a:ea typeface="MS PGothic" panose="020B0600070205080204" pitchFamily="34" charset="-128"/>
                <a:cs typeface="Tahoma" panose="020B0604030504040204" pitchFamily="34" charset="0"/>
              </a:rPr>
              <a:t>Questions: colleen.ovelman@uvm.edu</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Text Box 271">
            <a:extLst>
              <a:ext uri="{FF2B5EF4-FFF2-40B4-BE49-F238E27FC236}">
                <a16:creationId xmlns:a16="http://schemas.microsoft.com/office/drawing/2014/main" id="{EC58E894-129E-4ECD-87CD-D87510A6A845}"/>
              </a:ext>
            </a:extLst>
          </p:cNvPr>
          <p:cNvSpPr txBox="1">
            <a:spLocks noChangeArrowheads="1"/>
          </p:cNvSpPr>
          <p:nvPr/>
        </p:nvSpPr>
        <p:spPr bwMode="auto">
          <a:xfrm>
            <a:off x="155575" y="555625"/>
            <a:ext cx="1841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07523" name="Text Box 273">
            <a:extLst>
              <a:ext uri="{FF2B5EF4-FFF2-40B4-BE49-F238E27FC236}">
                <a16:creationId xmlns:a16="http://schemas.microsoft.com/office/drawing/2014/main" id="{F151D44D-55DC-46DC-B955-201A485EC157}"/>
              </a:ext>
            </a:extLst>
          </p:cNvPr>
          <p:cNvSpPr txBox="1">
            <a:spLocks noChangeArrowheads="1"/>
          </p:cNvSpPr>
          <p:nvPr/>
        </p:nvSpPr>
        <p:spPr bwMode="auto">
          <a:xfrm>
            <a:off x="273050" y="5584825"/>
            <a:ext cx="1857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07524" name="Text Box 275">
            <a:extLst>
              <a:ext uri="{FF2B5EF4-FFF2-40B4-BE49-F238E27FC236}">
                <a16:creationId xmlns:a16="http://schemas.microsoft.com/office/drawing/2014/main" id="{C85B532C-CF3F-4F5B-A986-A8E7CECE8FFF}"/>
              </a:ext>
            </a:extLst>
          </p:cNvPr>
          <p:cNvSpPr txBox="1">
            <a:spLocks noChangeArrowheads="1"/>
          </p:cNvSpPr>
          <p:nvPr/>
        </p:nvSpPr>
        <p:spPr bwMode="auto">
          <a:xfrm>
            <a:off x="2073275" y="5364163"/>
            <a:ext cx="1841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107525" name="Picture 2" descr="Image result for cochrane neonatal">
            <a:extLst>
              <a:ext uri="{FF2B5EF4-FFF2-40B4-BE49-F238E27FC236}">
                <a16:creationId xmlns:a16="http://schemas.microsoft.com/office/drawing/2014/main" id="{A92A409A-789F-4252-A142-1B822F9C5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1571625"/>
            <a:ext cx="832167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7326C-3E14-4BB4-9B2D-CDDF5502269A}"/>
              </a:ext>
            </a:extLst>
          </p:cNvPr>
          <p:cNvSpPr txBox="1">
            <a:spLocks/>
          </p:cNvSpPr>
          <p:nvPr/>
        </p:nvSpPr>
        <p:spPr>
          <a:xfrm>
            <a:off x="155575" y="396875"/>
            <a:ext cx="8834438" cy="558800"/>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4000" dirty="0">
                <a:solidFill>
                  <a:srgbClr val="002060"/>
                </a:solidFill>
                <a:latin typeface="Tahoma" panose="020B0604030504040204" pitchFamily="34" charset="0"/>
                <a:cs typeface="Tahoma" panose="020B0604030504040204" pitchFamily="34" charset="0"/>
              </a:rPr>
              <a:t>Soll’s Theorem</a:t>
            </a:r>
          </a:p>
        </p:txBody>
      </p:sp>
      <p:sp>
        <p:nvSpPr>
          <p:cNvPr id="51203" name="TextBox 1">
            <a:extLst>
              <a:ext uri="{FF2B5EF4-FFF2-40B4-BE49-F238E27FC236}">
                <a16:creationId xmlns:a16="http://schemas.microsoft.com/office/drawing/2014/main" id="{875F2364-0910-4700-BC04-21253CFFDE28}"/>
              </a:ext>
            </a:extLst>
          </p:cNvPr>
          <p:cNvSpPr txBox="1">
            <a:spLocks noChangeArrowheads="1"/>
          </p:cNvSpPr>
          <p:nvPr/>
        </p:nvSpPr>
        <p:spPr bwMode="auto">
          <a:xfrm>
            <a:off x="638175" y="2541588"/>
            <a:ext cx="78803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4000">
                <a:solidFill>
                  <a:srgbClr val="002060"/>
                </a:solidFill>
                <a:latin typeface="Tahoma" panose="020B0604030504040204" pitchFamily="34" charset="0"/>
                <a:cs typeface="Tahoma" panose="020B0604030504040204" pitchFamily="34" charset="0"/>
              </a:rPr>
              <a:t>The number of arrows on a slide is inversely proportional to our understanding of the process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5">
            <a:extLst>
              <a:ext uri="{FF2B5EF4-FFF2-40B4-BE49-F238E27FC236}">
                <a16:creationId xmlns:a16="http://schemas.microsoft.com/office/drawing/2014/main" id="{08CD5FAC-8A1E-44AF-8396-E490DFB8FD0F}"/>
              </a:ext>
            </a:extLst>
          </p:cNvPr>
          <p:cNvSpPr>
            <a:spLocks noChangeArrowheads="1"/>
          </p:cNvSpPr>
          <p:nvPr/>
        </p:nvSpPr>
        <p:spPr bwMode="auto">
          <a:xfrm>
            <a:off x="271463" y="1379538"/>
            <a:ext cx="87645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a:solidFill>
                  <a:srgbClr val="002060"/>
                </a:solidFill>
                <a:latin typeface="Tahoma" panose="020B0604030504040204" pitchFamily="34" charset="0"/>
                <a:ea typeface="MS PGothic" panose="020B0600070205080204" pitchFamily="34" charset="-128"/>
              </a:rPr>
              <a:t>Deterrence/Prevention</a:t>
            </a:r>
          </a:p>
          <a:p>
            <a:endParaRPr lang="en-US" altLang="en-US">
              <a:solidFill>
                <a:srgbClr val="002060"/>
              </a:solidFill>
              <a:latin typeface="Tahoma" panose="020B0604030504040204" pitchFamily="34" charset="0"/>
              <a:ea typeface="MS PGothic" panose="020B0600070205080204" pitchFamily="34" charset="-128"/>
            </a:endParaRPr>
          </a:p>
          <a:p>
            <a:r>
              <a:rPr lang="en-US" altLang="en-US">
                <a:solidFill>
                  <a:srgbClr val="002060"/>
                </a:solidFill>
                <a:latin typeface="Tahoma" panose="020B0604030504040204" pitchFamily="34" charset="0"/>
                <a:ea typeface="MS PGothic" panose="020B0600070205080204" pitchFamily="34" charset="-128"/>
              </a:rPr>
              <a:t>Breastfed babies have a lower incidence of NEC than formula-fed babies.</a:t>
            </a:r>
          </a:p>
          <a:p>
            <a:endParaRPr lang="en-US" altLang="en-US">
              <a:solidFill>
                <a:srgbClr val="002060"/>
              </a:solidFill>
              <a:latin typeface="Tahoma" panose="020B0604030504040204" pitchFamily="34" charset="0"/>
              <a:ea typeface="MS PGothic" panose="020B0600070205080204" pitchFamily="34" charset="-128"/>
            </a:endParaRPr>
          </a:p>
          <a:p>
            <a:r>
              <a:rPr lang="en-US" altLang="en-US">
                <a:solidFill>
                  <a:srgbClr val="002060"/>
                </a:solidFill>
                <a:latin typeface="Tahoma" panose="020B0604030504040204" pitchFamily="34" charset="0"/>
                <a:ea typeface="MS PGothic" panose="020B0600070205080204" pitchFamily="34" charset="-128"/>
              </a:rPr>
              <a:t>Unclear role of various feeding regimens in the etiology of NEC.</a:t>
            </a:r>
          </a:p>
          <a:p>
            <a:endParaRPr lang="en-US" altLang="en-US">
              <a:solidFill>
                <a:srgbClr val="002060"/>
              </a:solidFill>
              <a:latin typeface="Tahoma" panose="020B0604030504040204" pitchFamily="34" charset="0"/>
              <a:ea typeface="MS PGothic" panose="020B0600070205080204" pitchFamily="34" charset="-128"/>
            </a:endParaRPr>
          </a:p>
          <a:p>
            <a:r>
              <a:rPr lang="en-US" altLang="en-US">
                <a:solidFill>
                  <a:srgbClr val="002060"/>
                </a:solidFill>
                <a:latin typeface="Tahoma" panose="020B0604030504040204" pitchFamily="34" charset="0"/>
                <a:ea typeface="MS PGothic" panose="020B0600070205080204" pitchFamily="34" charset="-128"/>
              </a:rPr>
              <a:t>Although conventional wisdom recommends slow initiation </a:t>
            </a:r>
            <a:br>
              <a:rPr lang="en-US" altLang="en-US">
                <a:solidFill>
                  <a:srgbClr val="002060"/>
                </a:solidFill>
                <a:latin typeface="Tahoma" panose="020B0604030504040204" pitchFamily="34" charset="0"/>
                <a:ea typeface="MS PGothic" panose="020B0600070205080204" pitchFamily="34" charset="-128"/>
              </a:rPr>
            </a:br>
            <a:r>
              <a:rPr lang="en-US" altLang="en-US">
                <a:solidFill>
                  <a:srgbClr val="002060"/>
                </a:solidFill>
                <a:latin typeface="Tahoma" panose="020B0604030504040204" pitchFamily="34" charset="0"/>
                <a:ea typeface="MS PGothic" panose="020B0600070205080204" pitchFamily="34" charset="-128"/>
              </a:rPr>
              <a:t>and advancement of enteral feeds for premature infants, randomized trials do not show an increased incidence of NEC for babies in whom feeds have been started earlier in life</a:t>
            </a:r>
          </a:p>
          <a:p>
            <a:r>
              <a:rPr lang="en-US" altLang="en-US">
                <a:solidFill>
                  <a:srgbClr val="002060"/>
                </a:solidFill>
                <a:latin typeface="Tahoma" panose="020B0604030504040204" pitchFamily="34" charset="0"/>
                <a:ea typeface="MS PGothic" panose="020B0600070205080204" pitchFamily="34" charset="-128"/>
              </a:rPr>
              <a:t>or in whom feeding advancement has been more rapid.</a:t>
            </a:r>
          </a:p>
        </p:txBody>
      </p:sp>
      <p:sp>
        <p:nvSpPr>
          <p:cNvPr id="53251" name="Rectangle 3">
            <a:extLst>
              <a:ext uri="{FF2B5EF4-FFF2-40B4-BE49-F238E27FC236}">
                <a16:creationId xmlns:a16="http://schemas.microsoft.com/office/drawing/2014/main" id="{FB23FA2F-F136-491F-B58F-CDDA587196F2}"/>
              </a:ext>
            </a:extLst>
          </p:cNvPr>
          <p:cNvSpPr>
            <a:spLocks noChangeArrowheads="1"/>
          </p:cNvSpPr>
          <p:nvPr/>
        </p:nvSpPr>
        <p:spPr bwMode="auto">
          <a:xfrm>
            <a:off x="-41275" y="261938"/>
            <a:ext cx="9229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3600" b="1">
                <a:solidFill>
                  <a:srgbClr val="002060"/>
                </a:solidFill>
                <a:latin typeface="Tahoma" panose="020B0604030504040204" pitchFamily="34" charset="0"/>
                <a:ea typeface="MS PGothic" panose="020B0600070205080204" pitchFamily="34" charset="-128"/>
              </a:rPr>
              <a:t>Necrotizing Enterocolitis (NEC)</a:t>
            </a:r>
            <a:endParaRPr lang="en-US" altLang="en-US" sz="3600">
              <a:solidFill>
                <a:srgbClr val="002060"/>
              </a:solidFill>
              <a:latin typeface="Tahoma" panose="020B0604030504040204" pitchFamily="34" charset="0"/>
              <a:ea typeface="MS PGothic" panose="020B0600070205080204"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descr="probiotic_cartoonman-360x382">
            <a:extLst>
              <a:ext uri="{FF2B5EF4-FFF2-40B4-BE49-F238E27FC236}">
                <a16:creationId xmlns:a16="http://schemas.microsoft.com/office/drawing/2014/main" id="{FB5CA7B2-216B-42AB-B4B3-24E85DE11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6464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FC095300-D7D8-475C-A1FE-00C40AEDFB1D}"/>
              </a:ext>
            </a:extLst>
          </p:cNvPr>
          <p:cNvSpPr txBox="1">
            <a:spLocks noChangeArrowheads="1"/>
          </p:cNvSpPr>
          <p:nvPr/>
        </p:nvSpPr>
        <p:spPr bwMode="auto">
          <a:xfrm>
            <a:off x="3794125" y="5257800"/>
            <a:ext cx="5151438" cy="1077913"/>
          </a:xfrm>
          <a:prstGeom prst="rect">
            <a:avLst/>
          </a:prstGeom>
          <a:solidFill>
            <a:srgbClr val="00CC99"/>
          </a:solidFill>
          <a:ln>
            <a:noFill/>
          </a:ln>
          <a:effectLst/>
        </p:spPr>
        <p:txBody>
          <a:bodyPr lIns="91436" tIns="45718" rIns="91436" bIns="45718">
            <a:spAutoFit/>
          </a:bodyPr>
          <a:lstStyle>
            <a:lvl1pPr>
              <a:defRPr sz="2800">
                <a:solidFill>
                  <a:schemeClr val="bg1"/>
                </a:solidFill>
                <a:latin typeface="Times" charset="0"/>
                <a:ea typeface="ＭＳ Ｐゴシック" charset="0"/>
              </a:defRPr>
            </a:lvl1pPr>
            <a:lvl2pPr marL="742950" indent="-285750">
              <a:defRPr sz="2800">
                <a:solidFill>
                  <a:schemeClr val="bg1"/>
                </a:solidFill>
                <a:latin typeface="Times" charset="0"/>
                <a:ea typeface="ＭＳ Ｐゴシック" charset="0"/>
              </a:defRPr>
            </a:lvl2pPr>
            <a:lvl3pPr marL="1143000" indent="-228600">
              <a:defRPr sz="2800">
                <a:solidFill>
                  <a:schemeClr val="bg1"/>
                </a:solidFill>
                <a:latin typeface="Times" charset="0"/>
                <a:ea typeface="ＭＳ Ｐゴシック" charset="0"/>
              </a:defRPr>
            </a:lvl3pPr>
            <a:lvl4pPr marL="1600200" indent="-228600">
              <a:defRPr sz="2800">
                <a:solidFill>
                  <a:schemeClr val="bg1"/>
                </a:solidFill>
                <a:latin typeface="Times" charset="0"/>
                <a:ea typeface="ＭＳ Ｐゴシック" charset="0"/>
              </a:defRPr>
            </a:lvl4pPr>
            <a:lvl5pPr marL="2057400" indent="-228600">
              <a:defRPr sz="2800">
                <a:solidFill>
                  <a:schemeClr val="bg1"/>
                </a:solidFill>
                <a:latin typeface="Times" charset="0"/>
                <a:ea typeface="ＭＳ Ｐゴシック" charset="0"/>
              </a:defRPr>
            </a:lvl5pPr>
            <a:lvl6pPr marL="2514600" indent="-228600" algn="ctr" eaLnBrk="0" fontAlgn="base" hangingPunct="0">
              <a:spcBef>
                <a:spcPct val="0"/>
              </a:spcBef>
              <a:spcAft>
                <a:spcPct val="0"/>
              </a:spcAft>
              <a:defRPr sz="2800">
                <a:solidFill>
                  <a:schemeClr val="bg1"/>
                </a:solidFill>
                <a:latin typeface="Times" charset="0"/>
                <a:ea typeface="ＭＳ Ｐゴシック" charset="0"/>
              </a:defRPr>
            </a:lvl6pPr>
            <a:lvl7pPr marL="2971800" indent="-228600" algn="ctr" eaLnBrk="0" fontAlgn="base" hangingPunct="0">
              <a:spcBef>
                <a:spcPct val="0"/>
              </a:spcBef>
              <a:spcAft>
                <a:spcPct val="0"/>
              </a:spcAft>
              <a:defRPr sz="2800">
                <a:solidFill>
                  <a:schemeClr val="bg1"/>
                </a:solidFill>
                <a:latin typeface="Times" charset="0"/>
                <a:ea typeface="ＭＳ Ｐゴシック" charset="0"/>
              </a:defRPr>
            </a:lvl7pPr>
            <a:lvl8pPr marL="3429000" indent="-228600" algn="ctr" eaLnBrk="0" fontAlgn="base" hangingPunct="0">
              <a:spcBef>
                <a:spcPct val="0"/>
              </a:spcBef>
              <a:spcAft>
                <a:spcPct val="0"/>
              </a:spcAft>
              <a:defRPr sz="2800">
                <a:solidFill>
                  <a:schemeClr val="bg1"/>
                </a:solidFill>
                <a:latin typeface="Times" charset="0"/>
                <a:ea typeface="ＭＳ Ｐゴシック" charset="0"/>
              </a:defRPr>
            </a:lvl8pPr>
            <a:lvl9pPr marL="3886200" indent="-228600" algn="ctr" eaLnBrk="0" fontAlgn="base" hangingPunct="0">
              <a:spcBef>
                <a:spcPct val="0"/>
              </a:spcBef>
              <a:spcAft>
                <a:spcPct val="0"/>
              </a:spcAft>
              <a:defRPr sz="2800">
                <a:solidFill>
                  <a:schemeClr val="bg1"/>
                </a:solidFill>
                <a:latin typeface="Times" charset="0"/>
                <a:ea typeface="ＭＳ Ｐゴシック" charset="0"/>
              </a:defRPr>
            </a:lvl9pPr>
          </a:lstStyle>
          <a:p>
            <a:pPr algn="ctr" eaLnBrk="1" fontAlgn="auto" hangingPunct="1">
              <a:spcBef>
                <a:spcPts val="0"/>
              </a:spcBef>
              <a:spcAft>
                <a:spcPts val="0"/>
              </a:spcAft>
              <a:defRPr/>
            </a:pPr>
            <a:r>
              <a:rPr lang="en-US" sz="3200" kern="0" dirty="0">
                <a:solidFill>
                  <a:srgbClr val="000000"/>
                </a:solidFill>
                <a:latin typeface="Tahoma" charset="0"/>
              </a:rPr>
              <a:t>What about probiotic supplementation?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Text Box 2">
            <a:extLst>
              <a:ext uri="{FF2B5EF4-FFF2-40B4-BE49-F238E27FC236}">
                <a16:creationId xmlns:a16="http://schemas.microsoft.com/office/drawing/2014/main" id="{13F8235D-39BE-4F48-A36C-9A28CC28B7E7}"/>
              </a:ext>
            </a:extLst>
          </p:cNvPr>
          <p:cNvSpPr txBox="1">
            <a:spLocks noChangeArrowheads="1"/>
          </p:cNvSpPr>
          <p:nvPr/>
        </p:nvSpPr>
        <p:spPr bwMode="auto">
          <a:xfrm>
            <a:off x="82550" y="2692400"/>
            <a:ext cx="90074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4000" b="1">
                <a:solidFill>
                  <a:srgbClr val="002060"/>
                </a:solidFill>
                <a:latin typeface="Tahoma" panose="020B0604030504040204" pitchFamily="34" charset="0"/>
                <a:ea typeface="MS PGothic" panose="020B0600070205080204" pitchFamily="34" charset="-128"/>
              </a:rPr>
              <a:t>There is a strong biological rationale!</a:t>
            </a:r>
          </a:p>
        </p:txBody>
      </p:sp>
      <p:sp>
        <p:nvSpPr>
          <p:cNvPr id="3" name="Title 1">
            <a:extLst>
              <a:ext uri="{FF2B5EF4-FFF2-40B4-BE49-F238E27FC236}">
                <a16:creationId xmlns:a16="http://schemas.microsoft.com/office/drawing/2014/main" id="{1DC6D8AB-0B12-4D07-85E0-3C1ECE5AF881}"/>
              </a:ext>
            </a:extLst>
          </p:cNvPr>
          <p:cNvSpPr txBox="1">
            <a:spLocks/>
          </p:cNvSpPr>
          <p:nvPr/>
        </p:nvSpPr>
        <p:spPr>
          <a:xfrm>
            <a:off x="155575" y="1152525"/>
            <a:ext cx="8834438" cy="785813"/>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40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9394" name="Picture 2" descr="Our Microbiome motivational inspirational love life quotes sayings poems poetry pic picture photo image friendship famous quotations proverbs">
            <a:extLst>
              <a:ext uri="{FF2B5EF4-FFF2-40B4-BE49-F238E27FC236}">
                <a16:creationId xmlns:a16="http://schemas.microsoft.com/office/drawing/2014/main" id="{E01330C5-57CF-43C0-A696-7465C6107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756"/>
          <a:stretch>
            <a:fillRect/>
          </a:stretch>
        </p:blipFill>
        <p:spPr bwMode="auto">
          <a:xfrm>
            <a:off x="133350" y="1308100"/>
            <a:ext cx="88773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CE389C3F-C503-4128-9497-FD443B8A0606}"/>
              </a:ext>
            </a:extLst>
          </p:cNvPr>
          <p:cNvSpPr txBox="1">
            <a:spLocks/>
          </p:cNvSpPr>
          <p:nvPr/>
        </p:nvSpPr>
        <p:spPr>
          <a:xfrm>
            <a:off x="155575" y="363538"/>
            <a:ext cx="8834438" cy="785812"/>
          </a:xfrm>
          <a:prstGeom prst="rect">
            <a:avLst/>
          </a:prstGeom>
          <a:solidFill>
            <a:schemeClr val="tx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chemeClr val="bg1"/>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D3859761-600E-442F-8B25-17604DFD1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933575"/>
            <a:ext cx="8294687"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25974ADB-0C1D-4347-8FA0-07D7786926E5}"/>
              </a:ext>
            </a:extLst>
          </p:cNvPr>
          <p:cNvSpPr>
            <a:spLocks noGrp="1"/>
          </p:cNvSpPr>
          <p:nvPr>
            <p:ph type="title"/>
          </p:nvPr>
        </p:nvSpPr>
        <p:spPr bwMode="auto">
          <a:xfrm>
            <a:off x="658813" y="611188"/>
            <a:ext cx="7859712" cy="744537"/>
          </a:xfrm>
        </p:spPr>
        <p:txBody>
          <a:bodyPr wrap="square" numCol="1" compatLnSpc="1">
            <a:prstTxWarp prst="textNoShape">
              <a:avLst/>
            </a:prstTxWarp>
          </a:bodyPr>
          <a:lstStyle/>
          <a:p>
            <a:pPr algn="ctr">
              <a:defRPr/>
            </a:pPr>
            <a:r>
              <a:rPr lang="en-US" altLang="en-US" sz="3600" dirty="0">
                <a:solidFill>
                  <a:schemeClr val="tx1"/>
                </a:solidFill>
                <a:latin typeface="Tahoma" panose="020B0604030504040204" pitchFamily="34" charset="0"/>
                <a:cs typeface="Tahoma" panose="020B0604030504040204" pitchFamily="34" charset="0"/>
              </a:rPr>
              <a:t>Functions of the microbiome</a:t>
            </a:r>
          </a:p>
        </p:txBody>
      </p:sp>
      <p:sp>
        <p:nvSpPr>
          <p:cNvPr id="61444" name="TextBox 3">
            <a:extLst>
              <a:ext uri="{FF2B5EF4-FFF2-40B4-BE49-F238E27FC236}">
                <a16:creationId xmlns:a16="http://schemas.microsoft.com/office/drawing/2014/main" id="{90D87108-783B-4566-AE6F-989C7324BB76}"/>
              </a:ext>
            </a:extLst>
          </p:cNvPr>
          <p:cNvSpPr txBox="1">
            <a:spLocks noChangeArrowheads="1"/>
          </p:cNvSpPr>
          <p:nvPr/>
        </p:nvSpPr>
        <p:spPr bwMode="auto">
          <a:xfrm>
            <a:off x="2130425" y="6175375"/>
            <a:ext cx="612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1400">
                <a:solidFill>
                  <a:schemeClr val="tx1"/>
                </a:solidFill>
              </a:rPr>
              <a:t>http://www.diapedia.org/type-1-diabetes-mellitus/microbiome-and-type-1-diabetes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Text Box 4">
            <a:extLst>
              <a:ext uri="{FF2B5EF4-FFF2-40B4-BE49-F238E27FC236}">
                <a16:creationId xmlns:a16="http://schemas.microsoft.com/office/drawing/2014/main" id="{94E09025-2817-4E94-AD71-971B27D096BA}"/>
              </a:ext>
            </a:extLst>
          </p:cNvPr>
          <p:cNvSpPr txBox="1">
            <a:spLocks noChangeArrowheads="1"/>
          </p:cNvSpPr>
          <p:nvPr/>
        </p:nvSpPr>
        <p:spPr bwMode="auto">
          <a:xfrm>
            <a:off x="327025" y="1673225"/>
            <a:ext cx="8504238"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a:solidFill>
                  <a:srgbClr val="002060"/>
                </a:solidFill>
                <a:latin typeface="Tahoma" panose="020B0604030504040204" pitchFamily="34" charset="0"/>
                <a:ea typeface="MS PGothic" panose="020B0600070205080204" pitchFamily="34" charset="-128"/>
              </a:rPr>
              <a:t>At birth, the infant’s gastrointestinal tract (GI tract) is essentially “sterile”.</a:t>
            </a:r>
          </a:p>
          <a:p>
            <a:endParaRPr lang="en-US" altLang="en-US">
              <a:solidFill>
                <a:srgbClr val="002060"/>
              </a:solidFill>
              <a:latin typeface="Tahoma" panose="020B0604030504040204" pitchFamily="34" charset="0"/>
              <a:ea typeface="MS PGothic" panose="020B0600070205080204" pitchFamily="34" charset="-128"/>
            </a:endParaRPr>
          </a:p>
          <a:p>
            <a:r>
              <a:rPr lang="en-US" altLang="en-US">
                <a:solidFill>
                  <a:srgbClr val="002060"/>
                </a:solidFill>
                <a:latin typeface="Tahoma" panose="020B0604030504040204" pitchFamily="34" charset="0"/>
                <a:ea typeface="MS PGothic" panose="020B0600070205080204" pitchFamily="34" charset="-128"/>
              </a:rPr>
              <a:t>Colonization of the GI tract starts immediately after birth with the initiation of enteral feeding, and is well established within the first few days of life</a:t>
            </a:r>
            <a:r>
              <a:rPr lang="en-US" altLang="en-US" i="1">
                <a:solidFill>
                  <a:srgbClr val="002060"/>
                </a:solidFill>
                <a:latin typeface="Tahoma" panose="020B0604030504040204" pitchFamily="34" charset="0"/>
                <a:ea typeface="MS PGothic" panose="020B0600070205080204" pitchFamily="34" charset="-128"/>
              </a:rPr>
              <a:t>.</a:t>
            </a:r>
            <a:endParaRPr lang="en-US" altLang="en-US">
              <a:solidFill>
                <a:srgbClr val="002060"/>
              </a:solidFill>
              <a:latin typeface="Tahoma" panose="020B0604030504040204" pitchFamily="34" charset="0"/>
              <a:ea typeface="MS PGothic" panose="020B0600070205080204" pitchFamily="34" charset="-128"/>
            </a:endParaRPr>
          </a:p>
          <a:p>
            <a:endParaRPr lang="en-US" altLang="en-US">
              <a:solidFill>
                <a:srgbClr val="002060"/>
              </a:solidFill>
              <a:latin typeface="Tahoma" panose="020B0604030504040204" pitchFamily="34" charset="0"/>
              <a:ea typeface="MS PGothic" panose="020B0600070205080204" pitchFamily="34" charset="-128"/>
            </a:endParaRPr>
          </a:p>
          <a:p>
            <a:r>
              <a:rPr lang="en-US" altLang="en-US">
                <a:solidFill>
                  <a:srgbClr val="002060"/>
                </a:solidFill>
                <a:latin typeface="Tahoma" panose="020B0604030504040204" pitchFamily="34" charset="0"/>
                <a:ea typeface="MS PGothic" panose="020B0600070205080204" pitchFamily="34" charset="-128"/>
              </a:rPr>
              <a:t>Intestinal flora varies widely from person to person. In adults, normal intestinal microflora consists of more than 100,000 billion bacterial cells comprising more than 400 different species. </a:t>
            </a:r>
          </a:p>
        </p:txBody>
      </p:sp>
      <p:sp>
        <p:nvSpPr>
          <p:cNvPr id="3" name="Title 1">
            <a:extLst>
              <a:ext uri="{FF2B5EF4-FFF2-40B4-BE49-F238E27FC236}">
                <a16:creationId xmlns:a16="http://schemas.microsoft.com/office/drawing/2014/main" id="{CDA75C85-4E10-401E-BBB3-574964972258}"/>
              </a:ext>
            </a:extLst>
          </p:cNvPr>
          <p:cNvSpPr txBox="1">
            <a:spLocks/>
          </p:cNvSpPr>
          <p:nvPr/>
        </p:nvSpPr>
        <p:spPr>
          <a:xfrm>
            <a:off x="155575" y="439738"/>
            <a:ext cx="8834438" cy="785812"/>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2">
            <a:extLst>
              <a:ext uri="{FF2B5EF4-FFF2-40B4-BE49-F238E27FC236}">
                <a16:creationId xmlns:a16="http://schemas.microsoft.com/office/drawing/2014/main" id="{D838EC2C-A70C-48B3-A61A-F0FC1EB70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317" t="62230" r="50488" b="1321"/>
          <a:stretch>
            <a:fillRect/>
          </a:stretch>
        </p:blipFill>
        <p:spPr bwMode="auto">
          <a:xfrm>
            <a:off x="430213" y="1274763"/>
            <a:ext cx="8316912" cy="516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76D71B51-82F6-44DB-9DC5-E936E6B73B77}"/>
              </a:ext>
            </a:extLst>
          </p:cNvPr>
          <p:cNvSpPr>
            <a:spLocks noGrp="1"/>
          </p:cNvSpPr>
          <p:nvPr>
            <p:ph type="title"/>
          </p:nvPr>
        </p:nvSpPr>
        <p:spPr bwMode="auto">
          <a:xfrm>
            <a:off x="-57150" y="292100"/>
            <a:ext cx="9258300" cy="815975"/>
          </a:xfrm>
        </p:spPr>
        <p:txBody>
          <a:bodyPr wrap="square" numCol="1" compatLnSpc="1">
            <a:prstTxWarp prst="textNoShape">
              <a:avLst/>
            </a:prstTxWarp>
          </a:bodyPr>
          <a:lstStyle/>
          <a:p>
            <a:pPr algn="ctr">
              <a:defRPr/>
            </a:pPr>
            <a:r>
              <a:rPr lang="en-US" altLang="en-US" sz="3200" dirty="0">
                <a:latin typeface="Tahoma" panose="020B0604030504040204" pitchFamily="34" charset="0"/>
                <a:cs typeface="Tahoma" panose="020B0604030504040204" pitchFamily="34" charset="0"/>
              </a:rPr>
              <a:t>Development of the infant microbiome</a:t>
            </a:r>
          </a:p>
        </p:txBody>
      </p:sp>
      <p:sp>
        <p:nvSpPr>
          <p:cNvPr id="65540" name="TextBox 3">
            <a:extLst>
              <a:ext uri="{FF2B5EF4-FFF2-40B4-BE49-F238E27FC236}">
                <a16:creationId xmlns:a16="http://schemas.microsoft.com/office/drawing/2014/main" id="{9071AD27-9CE9-4426-BACC-7031853983C7}"/>
              </a:ext>
            </a:extLst>
          </p:cNvPr>
          <p:cNvSpPr txBox="1">
            <a:spLocks noChangeArrowheads="1"/>
          </p:cNvSpPr>
          <p:nvPr/>
        </p:nvSpPr>
        <p:spPr bwMode="auto">
          <a:xfrm>
            <a:off x="5092700" y="6321425"/>
            <a:ext cx="3751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en-US" altLang="en-US" sz="1800">
                <a:solidFill>
                  <a:schemeClr val="tx1"/>
                </a:solidFill>
                <a:latin typeface="Tahoma" panose="020B0604030504040204" pitchFamily="34" charset="0"/>
                <a:ea typeface="MS PGothic" panose="020B0600070205080204" pitchFamily="34" charset="-128"/>
                <a:cs typeface="Tahoma" panose="020B0604030504040204" pitchFamily="34" charset="0"/>
              </a:rPr>
              <a:t>Dominguez-Bello et al, PNAS 2010.</a:t>
            </a:r>
          </a:p>
        </p:txBody>
      </p:sp>
      <p:sp>
        <p:nvSpPr>
          <p:cNvPr id="2" name="Oval 1">
            <a:extLst>
              <a:ext uri="{FF2B5EF4-FFF2-40B4-BE49-F238E27FC236}">
                <a16:creationId xmlns:a16="http://schemas.microsoft.com/office/drawing/2014/main" id="{C3502D3A-5ED7-4FE1-AB34-02C2FD428FE4}"/>
              </a:ext>
            </a:extLst>
          </p:cNvPr>
          <p:cNvSpPr/>
          <p:nvPr/>
        </p:nvSpPr>
        <p:spPr>
          <a:xfrm>
            <a:off x="369888" y="1343025"/>
            <a:ext cx="695325" cy="555625"/>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0C4B635-E28C-4AC6-8391-E8AD7851AB45}"/>
              </a:ext>
            </a:extLst>
          </p:cNvPr>
          <p:cNvSpPr>
            <a:spLocks noChangeArrowheads="1"/>
          </p:cNvSpPr>
          <p:nvPr/>
        </p:nvSpPr>
        <p:spPr bwMode="auto">
          <a:xfrm>
            <a:off x="3403600" y="261938"/>
            <a:ext cx="44751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sz="4800" b="1">
                <a:solidFill>
                  <a:srgbClr val="002060"/>
                </a:solidFill>
                <a:latin typeface="Tahoma" panose="020B0604030504040204" pitchFamily="34" charset="0"/>
                <a:ea typeface="MS PGothic" panose="020B0600070205080204" pitchFamily="34" charset="-128"/>
                <a:cs typeface="Tahoma" panose="020B0604030504040204" pitchFamily="34" charset="0"/>
              </a:rPr>
              <a:t>Editorial Team</a:t>
            </a:r>
          </a:p>
        </p:txBody>
      </p:sp>
      <p:sp>
        <p:nvSpPr>
          <p:cNvPr id="33795" name="Text Box 14">
            <a:extLst>
              <a:ext uri="{FF2B5EF4-FFF2-40B4-BE49-F238E27FC236}">
                <a16:creationId xmlns:a16="http://schemas.microsoft.com/office/drawing/2014/main" id="{182CF0EA-00DE-4087-B244-556576DF1697}"/>
              </a:ext>
            </a:extLst>
          </p:cNvPr>
          <p:cNvSpPr txBox="1">
            <a:spLocks noChangeArrowheads="1"/>
          </p:cNvSpPr>
          <p:nvPr/>
        </p:nvSpPr>
        <p:spPr bwMode="auto">
          <a:xfrm>
            <a:off x="241300" y="4470400"/>
            <a:ext cx="1925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en-US" altLang="en-US" sz="1600">
                <a:solidFill>
                  <a:srgbClr val="002060"/>
                </a:solidFill>
                <a:latin typeface="Tahoma" panose="020B0604030504040204" pitchFamily="34" charset="0"/>
                <a:ea typeface="MS PGothic" panose="020B0600070205080204" pitchFamily="34" charset="-128"/>
                <a:cs typeface="Tahoma" panose="020B0604030504040204" pitchFamily="34" charset="0"/>
              </a:rPr>
              <a:t>Roger F. Soll</a:t>
            </a:r>
          </a:p>
          <a:p>
            <a:pPr algn="ctr" eaLnBrk="1" hangingPunct="1"/>
            <a:r>
              <a:rPr lang="en-US" altLang="en-US" sz="1600">
                <a:solidFill>
                  <a:srgbClr val="002060"/>
                </a:solidFill>
                <a:latin typeface="Tahoma" panose="020B0604030504040204" pitchFamily="34" charset="0"/>
                <a:ea typeface="MS PGothic" panose="020B0600070205080204" pitchFamily="34" charset="-128"/>
                <a:cs typeface="Tahoma" panose="020B0604030504040204" pitchFamily="34" charset="0"/>
              </a:rPr>
              <a:t>Coordinating Editor</a:t>
            </a:r>
          </a:p>
        </p:txBody>
      </p:sp>
      <p:sp>
        <p:nvSpPr>
          <p:cNvPr id="33796" name="Text Box 15">
            <a:extLst>
              <a:ext uri="{FF2B5EF4-FFF2-40B4-BE49-F238E27FC236}">
                <a16:creationId xmlns:a16="http://schemas.microsoft.com/office/drawing/2014/main" id="{C9C75BAA-2128-46F6-B047-208F60D0B651}"/>
              </a:ext>
            </a:extLst>
          </p:cNvPr>
          <p:cNvSpPr txBox="1">
            <a:spLocks noChangeArrowheads="1"/>
          </p:cNvSpPr>
          <p:nvPr/>
        </p:nvSpPr>
        <p:spPr bwMode="auto">
          <a:xfrm>
            <a:off x="4697413" y="4475163"/>
            <a:ext cx="170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en-US" altLang="en-US" sz="1600">
                <a:solidFill>
                  <a:srgbClr val="002060"/>
                </a:solidFill>
                <a:latin typeface="Tahoma" panose="020B0604030504040204" pitchFamily="34" charset="0"/>
                <a:ea typeface="MS PGothic" panose="020B0600070205080204" pitchFamily="34" charset="-128"/>
                <a:cs typeface="Tahoma" panose="020B0604030504040204" pitchFamily="34" charset="0"/>
              </a:rPr>
              <a:t>Colleen Ovelman</a:t>
            </a:r>
          </a:p>
          <a:p>
            <a:pPr algn="ctr" eaLnBrk="1" hangingPunct="1"/>
            <a:r>
              <a:rPr lang="en-US" altLang="en-US" sz="1600">
                <a:solidFill>
                  <a:srgbClr val="002060"/>
                </a:solidFill>
                <a:latin typeface="Tahoma" panose="020B0604030504040204" pitchFamily="34" charset="0"/>
                <a:ea typeface="MS PGothic" panose="020B0600070205080204" pitchFamily="34" charset="-128"/>
                <a:cs typeface="Tahoma" panose="020B0604030504040204" pitchFamily="34" charset="0"/>
              </a:rPr>
              <a:t>Managing Editor</a:t>
            </a:r>
          </a:p>
        </p:txBody>
      </p:sp>
      <p:pic>
        <p:nvPicPr>
          <p:cNvPr id="33797" name="Picture 9">
            <a:extLst>
              <a:ext uri="{FF2B5EF4-FFF2-40B4-BE49-F238E27FC236}">
                <a16:creationId xmlns:a16="http://schemas.microsoft.com/office/drawing/2014/main" id="{72A5A060-BE21-4D65-B7CD-7B9BE9BD6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1882775"/>
            <a:ext cx="16906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13">
            <a:extLst>
              <a:ext uri="{FF2B5EF4-FFF2-40B4-BE49-F238E27FC236}">
                <a16:creationId xmlns:a16="http://schemas.microsoft.com/office/drawing/2014/main" id="{9718E06B-26D3-40D2-95FD-1FAC75CF789F}"/>
              </a:ext>
            </a:extLst>
          </p:cNvPr>
          <p:cNvSpPr txBox="1">
            <a:spLocks noChangeArrowheads="1"/>
          </p:cNvSpPr>
          <p:nvPr/>
        </p:nvSpPr>
        <p:spPr bwMode="auto">
          <a:xfrm>
            <a:off x="6630988" y="4486275"/>
            <a:ext cx="2211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en-US" altLang="en-US" sz="1600">
                <a:solidFill>
                  <a:srgbClr val="002060"/>
                </a:solidFill>
                <a:latin typeface="Tahoma" panose="020B0604030504040204" pitchFamily="34" charset="0"/>
                <a:ea typeface="MS PGothic" panose="020B0600070205080204" pitchFamily="34" charset="-128"/>
                <a:cs typeface="Tahoma" panose="020B0604030504040204" pitchFamily="34" charset="0"/>
              </a:rPr>
              <a:t>Clare LaFrance</a:t>
            </a:r>
          </a:p>
          <a:p>
            <a:pPr algn="ctr" eaLnBrk="1" hangingPunct="1"/>
            <a:r>
              <a:rPr lang="en-US" altLang="en-US" sz="1600">
                <a:solidFill>
                  <a:srgbClr val="002060"/>
                </a:solidFill>
                <a:latin typeface="Tahoma" panose="020B0604030504040204" pitchFamily="34" charset="0"/>
                <a:ea typeface="MS PGothic" panose="020B0600070205080204" pitchFamily="34" charset="-128"/>
                <a:cs typeface="Tahoma" panose="020B0604030504040204" pitchFamily="34" charset="0"/>
              </a:rPr>
              <a:t>Program Coordinator</a:t>
            </a:r>
          </a:p>
        </p:txBody>
      </p:sp>
      <p:pic>
        <p:nvPicPr>
          <p:cNvPr id="33799" name="Picture 1">
            <a:extLst>
              <a:ext uri="{FF2B5EF4-FFF2-40B4-BE49-F238E27FC236}">
                <a16:creationId xmlns:a16="http://schemas.microsoft.com/office/drawing/2014/main" id="{C506F335-7F63-42D9-B5F1-C9A463B1C3EC}"/>
              </a:ext>
            </a:extLst>
          </p:cNvPr>
          <p:cNvPicPr>
            <a:picLocks noChangeAspect="1"/>
          </p:cNvPicPr>
          <p:nvPr/>
        </p:nvPicPr>
        <p:blipFill>
          <a:blip r:embed="rId4">
            <a:extLst>
              <a:ext uri="{28A0092B-C50C-407E-A947-70E740481C1C}">
                <a14:useLocalDpi xmlns:a14="http://schemas.microsoft.com/office/drawing/2010/main" val="0"/>
              </a:ext>
            </a:extLst>
          </a:blip>
          <a:srcRect l="6065" t="1071" r="2959" b="-1071"/>
          <a:stretch>
            <a:fillRect/>
          </a:stretch>
        </p:blipFill>
        <p:spPr bwMode="auto">
          <a:xfrm>
            <a:off x="4597400" y="1836738"/>
            <a:ext cx="1862138"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3" descr="Image result for william McGuire york">
            <a:extLst>
              <a:ext uri="{FF2B5EF4-FFF2-40B4-BE49-F238E27FC236}">
                <a16:creationId xmlns:a16="http://schemas.microsoft.com/office/drawing/2014/main" id="{54A74712-B652-4E6E-9860-76276D2ECE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283" r="4144" b="9537"/>
          <a:stretch>
            <a:fillRect/>
          </a:stretch>
        </p:blipFill>
        <p:spPr bwMode="auto">
          <a:xfrm>
            <a:off x="2387600" y="1866900"/>
            <a:ext cx="17907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8">
            <a:extLst>
              <a:ext uri="{FF2B5EF4-FFF2-40B4-BE49-F238E27FC236}">
                <a16:creationId xmlns:a16="http://schemas.microsoft.com/office/drawing/2014/main" id="{2468652C-F42B-4EFC-A3C1-C436070E17B7}"/>
              </a:ext>
            </a:extLst>
          </p:cNvPr>
          <p:cNvSpPr txBox="1">
            <a:spLocks noChangeArrowheads="1"/>
          </p:cNvSpPr>
          <p:nvPr/>
        </p:nvSpPr>
        <p:spPr bwMode="auto">
          <a:xfrm>
            <a:off x="1647825" y="4489450"/>
            <a:ext cx="3373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en-US" altLang="en-US" sz="1600">
                <a:solidFill>
                  <a:srgbClr val="002060"/>
                </a:solidFill>
                <a:latin typeface="Tahoma" panose="020B0604030504040204" pitchFamily="34" charset="0"/>
                <a:ea typeface="MS PGothic" panose="020B0600070205080204" pitchFamily="34" charset="-128"/>
                <a:cs typeface="Tahoma" panose="020B0604030504040204" pitchFamily="34" charset="0"/>
              </a:rPr>
              <a:t>Bill McGuire</a:t>
            </a:r>
          </a:p>
          <a:p>
            <a:pPr algn="ctr" eaLnBrk="1" hangingPunct="1"/>
            <a:r>
              <a:rPr lang="en-US" altLang="en-US" sz="1600">
                <a:solidFill>
                  <a:srgbClr val="002060"/>
                </a:solidFill>
                <a:latin typeface="Tahoma" panose="020B0604030504040204" pitchFamily="34" charset="0"/>
                <a:ea typeface="MS PGothic" panose="020B0600070205080204" pitchFamily="34" charset="-128"/>
                <a:cs typeface="Tahoma" panose="020B0604030504040204" pitchFamily="34" charset="0"/>
              </a:rPr>
              <a:t>Coordinating Editor</a:t>
            </a:r>
          </a:p>
        </p:txBody>
      </p:sp>
      <p:pic>
        <p:nvPicPr>
          <p:cNvPr id="33802" name="Picture 2" descr="A person smiling for the camera&#10;&#10;Description automatically generated">
            <a:extLst>
              <a:ext uri="{FF2B5EF4-FFF2-40B4-BE49-F238E27FC236}">
                <a16:creationId xmlns:a16="http://schemas.microsoft.com/office/drawing/2014/main" id="{61832380-69CA-433D-8F51-C5F0ACDF7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075" r="24658" b="23621"/>
          <a:stretch>
            <a:fillRect/>
          </a:stretch>
        </p:blipFill>
        <p:spPr bwMode="auto">
          <a:xfrm>
            <a:off x="6718300" y="1825625"/>
            <a:ext cx="19685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Text Box 4">
            <a:extLst>
              <a:ext uri="{FF2B5EF4-FFF2-40B4-BE49-F238E27FC236}">
                <a16:creationId xmlns:a16="http://schemas.microsoft.com/office/drawing/2014/main" id="{FBD1E617-469E-4CF9-AC70-C9B73854FD63}"/>
              </a:ext>
            </a:extLst>
          </p:cNvPr>
          <p:cNvSpPr txBox="1">
            <a:spLocks noChangeArrowheads="1"/>
          </p:cNvSpPr>
          <p:nvPr/>
        </p:nvSpPr>
        <p:spPr bwMode="auto">
          <a:xfrm>
            <a:off x="560388" y="1670050"/>
            <a:ext cx="8029575"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sz="2800">
                <a:solidFill>
                  <a:srgbClr val="002060"/>
                </a:solidFill>
                <a:latin typeface="Tahoma" panose="020B0604030504040204" pitchFamily="34" charset="0"/>
                <a:ea typeface="MS PGothic" panose="020B0600070205080204" pitchFamily="34" charset="-128"/>
              </a:rPr>
              <a:t>In formula-fed infants, coliforms, enterococci, and bacteroides predominantly colonize the intestinal tract. Bifidobacterium and Lactobacillus are present occasionally. </a:t>
            </a:r>
          </a:p>
          <a:p>
            <a:endParaRPr lang="en-US" altLang="en-US" sz="2800">
              <a:solidFill>
                <a:srgbClr val="002060"/>
              </a:solidFill>
              <a:latin typeface="Tahoma" panose="020B0604030504040204" pitchFamily="34" charset="0"/>
              <a:ea typeface="MS PGothic" panose="020B0600070205080204" pitchFamily="34" charset="-128"/>
            </a:endParaRPr>
          </a:p>
          <a:p>
            <a:r>
              <a:rPr lang="en-US" altLang="en-US" sz="2800">
                <a:solidFill>
                  <a:srgbClr val="002060"/>
                </a:solidFill>
                <a:latin typeface="Tahoma" panose="020B0604030504040204" pitchFamily="34" charset="0"/>
                <a:ea typeface="MS PGothic" panose="020B0600070205080204" pitchFamily="34" charset="-128"/>
              </a:rPr>
              <a:t>However, in breastfed infants, Bifidobacterium and Lactobacillus predominate with other enteric organisms being present less frequently.</a:t>
            </a:r>
          </a:p>
        </p:txBody>
      </p:sp>
      <p:sp>
        <p:nvSpPr>
          <p:cNvPr id="3" name="Title 1">
            <a:extLst>
              <a:ext uri="{FF2B5EF4-FFF2-40B4-BE49-F238E27FC236}">
                <a16:creationId xmlns:a16="http://schemas.microsoft.com/office/drawing/2014/main" id="{7471ED0D-3E5B-4241-8717-C573FACC105C}"/>
              </a:ext>
            </a:extLst>
          </p:cNvPr>
          <p:cNvSpPr txBox="1">
            <a:spLocks/>
          </p:cNvSpPr>
          <p:nvPr/>
        </p:nvSpPr>
        <p:spPr>
          <a:xfrm>
            <a:off x="155575" y="296863"/>
            <a:ext cx="8834438" cy="785812"/>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Text Box 4">
            <a:extLst>
              <a:ext uri="{FF2B5EF4-FFF2-40B4-BE49-F238E27FC236}">
                <a16:creationId xmlns:a16="http://schemas.microsoft.com/office/drawing/2014/main" id="{7F473483-1699-4651-97D5-BCBD5AEA4C31}"/>
              </a:ext>
            </a:extLst>
          </p:cNvPr>
          <p:cNvSpPr txBox="1">
            <a:spLocks noChangeArrowheads="1"/>
          </p:cNvSpPr>
          <p:nvPr/>
        </p:nvSpPr>
        <p:spPr bwMode="auto">
          <a:xfrm>
            <a:off x="730250" y="1935163"/>
            <a:ext cx="764381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sz="2800">
                <a:solidFill>
                  <a:srgbClr val="002060"/>
                </a:solidFill>
                <a:latin typeface="Tahoma" panose="020B0604030504040204" pitchFamily="34" charset="0"/>
                <a:ea typeface="MS PGothic" panose="020B0600070205080204" pitchFamily="34" charset="-128"/>
              </a:rPr>
              <a:t>This pattern of bowel colonization is different in preterm infant in an intensive care setting.</a:t>
            </a:r>
          </a:p>
          <a:p>
            <a:endParaRPr lang="en-US" altLang="en-US" sz="2800">
              <a:solidFill>
                <a:srgbClr val="002060"/>
              </a:solidFill>
              <a:latin typeface="Tahoma" panose="020B0604030504040204" pitchFamily="34" charset="0"/>
              <a:ea typeface="MS PGothic" panose="020B0600070205080204" pitchFamily="34" charset="-128"/>
            </a:endParaRPr>
          </a:p>
          <a:p>
            <a:r>
              <a:rPr lang="en-US" altLang="en-US" sz="2800">
                <a:solidFill>
                  <a:srgbClr val="002060"/>
                </a:solidFill>
                <a:latin typeface="Tahoma" panose="020B0604030504040204" pitchFamily="34" charset="0"/>
                <a:ea typeface="MS PGothic" panose="020B0600070205080204" pitchFamily="34" charset="-128"/>
              </a:rPr>
              <a:t>Antibiotic use, infection control procedures, and delayed initiation of enteral feeding may influence the type and amount of micro-organisms colonizing the GI tract. </a:t>
            </a:r>
          </a:p>
        </p:txBody>
      </p:sp>
      <p:sp>
        <p:nvSpPr>
          <p:cNvPr id="3" name="Title 1">
            <a:extLst>
              <a:ext uri="{FF2B5EF4-FFF2-40B4-BE49-F238E27FC236}">
                <a16:creationId xmlns:a16="http://schemas.microsoft.com/office/drawing/2014/main" id="{B99F04AD-EFD4-42D4-BBF4-B4E2262A17F9}"/>
              </a:ext>
            </a:extLst>
          </p:cNvPr>
          <p:cNvSpPr txBox="1">
            <a:spLocks/>
          </p:cNvSpPr>
          <p:nvPr/>
        </p:nvSpPr>
        <p:spPr>
          <a:xfrm>
            <a:off x="163513" y="490538"/>
            <a:ext cx="8834437" cy="784225"/>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ext Box 4">
            <a:extLst>
              <a:ext uri="{FF2B5EF4-FFF2-40B4-BE49-F238E27FC236}">
                <a16:creationId xmlns:a16="http://schemas.microsoft.com/office/drawing/2014/main" id="{84D27E96-0D75-4391-A38A-E1B89D078C81}"/>
              </a:ext>
            </a:extLst>
          </p:cNvPr>
          <p:cNvSpPr txBox="1">
            <a:spLocks noChangeArrowheads="1"/>
          </p:cNvSpPr>
          <p:nvPr/>
        </p:nvSpPr>
        <p:spPr bwMode="auto">
          <a:xfrm>
            <a:off x="427038" y="1389063"/>
            <a:ext cx="8259762"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a:solidFill>
                  <a:srgbClr val="002060"/>
                </a:solidFill>
                <a:latin typeface="Tahoma" panose="020B0604030504040204" pitchFamily="34" charset="0"/>
                <a:ea typeface="MS PGothic" panose="020B0600070205080204" pitchFamily="34" charset="-128"/>
              </a:rPr>
              <a:t>The GI tract of ELBW infants are colonized by fewer than three bacterial species by the 10th day of life</a:t>
            </a:r>
          </a:p>
          <a:p>
            <a:endParaRPr lang="en-US" altLang="en-US">
              <a:solidFill>
                <a:srgbClr val="002060"/>
              </a:solidFill>
              <a:latin typeface="Tahoma" panose="020B0604030504040204" pitchFamily="34" charset="0"/>
              <a:ea typeface="MS PGothic" panose="020B0600070205080204" pitchFamily="34" charset="-128"/>
            </a:endParaRPr>
          </a:p>
          <a:p>
            <a:r>
              <a:rPr lang="en-US" altLang="en-US">
                <a:solidFill>
                  <a:srgbClr val="002060"/>
                </a:solidFill>
                <a:latin typeface="Tahoma" panose="020B0604030504040204" pitchFamily="34" charset="0"/>
                <a:ea typeface="MS PGothic" panose="020B0600070205080204" pitchFamily="34" charset="-128"/>
              </a:rPr>
              <a:t>Species of Bifidobacterium and Lactobacillus are found in the stool of less than 5% of patients studied within the 1st month of life</a:t>
            </a:r>
          </a:p>
          <a:p>
            <a:endParaRPr lang="en-US" altLang="en-US">
              <a:solidFill>
                <a:srgbClr val="002060"/>
              </a:solidFill>
              <a:latin typeface="Tahoma" panose="020B0604030504040204" pitchFamily="34" charset="0"/>
              <a:ea typeface="MS PGothic" panose="020B0600070205080204" pitchFamily="34" charset="-128"/>
            </a:endParaRPr>
          </a:p>
          <a:p>
            <a:r>
              <a:rPr lang="en-US" altLang="en-US">
                <a:solidFill>
                  <a:srgbClr val="002060"/>
                </a:solidFill>
                <a:latin typeface="Tahoma" panose="020B0604030504040204" pitchFamily="34" charset="0"/>
                <a:ea typeface="MS PGothic" panose="020B0600070205080204" pitchFamily="34" charset="-128"/>
              </a:rPr>
              <a:t>By day 30 of life, predominant organisms were enterobacteriaceae and coagulase-negative staphylococci, which are the most frequent pathogens responsible for nosocomial infection in the NICU.</a:t>
            </a:r>
          </a:p>
        </p:txBody>
      </p:sp>
      <p:sp>
        <p:nvSpPr>
          <p:cNvPr id="71683" name="Text Box 5">
            <a:extLst>
              <a:ext uri="{FF2B5EF4-FFF2-40B4-BE49-F238E27FC236}">
                <a16:creationId xmlns:a16="http://schemas.microsoft.com/office/drawing/2014/main" id="{53E91E6F-B3B1-4AC9-9108-8DB7B686DF4B}"/>
              </a:ext>
            </a:extLst>
          </p:cNvPr>
          <p:cNvSpPr txBox="1">
            <a:spLocks noChangeArrowheads="1"/>
          </p:cNvSpPr>
          <p:nvPr/>
        </p:nvSpPr>
        <p:spPr bwMode="auto">
          <a:xfrm>
            <a:off x="965200" y="6116638"/>
            <a:ext cx="779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2000">
                <a:solidFill>
                  <a:srgbClr val="002060"/>
                </a:solidFill>
                <a:latin typeface="Tahoma" panose="020B0604030504040204" pitchFamily="34" charset="0"/>
                <a:ea typeface="MS PGothic" panose="020B0600070205080204" pitchFamily="34" charset="-128"/>
              </a:rPr>
              <a:t>Gewolb and colleagues. Arch Dis Child Fetal and Neonatal Ed. 1999</a:t>
            </a:r>
          </a:p>
        </p:txBody>
      </p:sp>
      <p:sp>
        <p:nvSpPr>
          <p:cNvPr id="3" name="Title 1">
            <a:extLst>
              <a:ext uri="{FF2B5EF4-FFF2-40B4-BE49-F238E27FC236}">
                <a16:creationId xmlns:a16="http://schemas.microsoft.com/office/drawing/2014/main" id="{0A80B4E4-5F0A-46D1-A648-9E1AE7F9BE8F}"/>
              </a:ext>
            </a:extLst>
          </p:cNvPr>
          <p:cNvSpPr txBox="1">
            <a:spLocks/>
          </p:cNvSpPr>
          <p:nvPr/>
        </p:nvSpPr>
        <p:spPr>
          <a:xfrm>
            <a:off x="155575" y="296863"/>
            <a:ext cx="8834438" cy="785812"/>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Text Box 4">
            <a:extLst>
              <a:ext uri="{FF2B5EF4-FFF2-40B4-BE49-F238E27FC236}">
                <a16:creationId xmlns:a16="http://schemas.microsoft.com/office/drawing/2014/main" id="{8EF69E1E-FBD4-4D33-892E-5E9FFFD95E6E}"/>
              </a:ext>
            </a:extLst>
          </p:cNvPr>
          <p:cNvSpPr txBox="1">
            <a:spLocks noChangeArrowheads="1"/>
          </p:cNvSpPr>
          <p:nvPr/>
        </p:nvSpPr>
        <p:spPr bwMode="auto">
          <a:xfrm>
            <a:off x="315913" y="1497013"/>
            <a:ext cx="851535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a:solidFill>
                  <a:srgbClr val="002060"/>
                </a:solidFill>
                <a:latin typeface="Tahoma" panose="020B0604030504040204" pitchFamily="34" charset="0"/>
                <a:ea typeface="MS PGothic" panose="020B0600070205080204" pitchFamily="34" charset="-128"/>
              </a:rPr>
              <a:t>Probiotic bacteria are defined as live nonpathogenic bacteria species that normally reside in the GI tract of healthy term infants.</a:t>
            </a:r>
          </a:p>
          <a:p>
            <a:endParaRPr lang="en-US" altLang="en-US">
              <a:solidFill>
                <a:srgbClr val="002060"/>
              </a:solidFill>
              <a:latin typeface="Tahoma" panose="020B0604030504040204" pitchFamily="34" charset="0"/>
              <a:ea typeface="MS PGothic" panose="020B0600070205080204" pitchFamily="34" charset="-128"/>
            </a:endParaRPr>
          </a:p>
          <a:p>
            <a:r>
              <a:rPr lang="en-US" altLang="en-US">
                <a:solidFill>
                  <a:srgbClr val="002060"/>
                </a:solidFill>
                <a:latin typeface="Tahoma" panose="020B0604030504040204" pitchFamily="34" charset="0"/>
                <a:ea typeface="MS PGothic" panose="020B0600070205080204" pitchFamily="34" charset="-128"/>
              </a:rPr>
              <a:t>It has been postulated that introducing probiotics to preterm infants might be beneficial in order to avoid overgrowth of pathogenic organisms.</a:t>
            </a:r>
          </a:p>
          <a:p>
            <a:endParaRPr lang="en-US" altLang="en-US">
              <a:solidFill>
                <a:srgbClr val="002060"/>
              </a:solidFill>
              <a:latin typeface="Tahoma" panose="020B0604030504040204" pitchFamily="34" charset="0"/>
              <a:ea typeface="MS PGothic" panose="020B0600070205080204" pitchFamily="34" charset="-128"/>
            </a:endParaRPr>
          </a:p>
          <a:p>
            <a:r>
              <a:rPr lang="en-US" altLang="en-US">
                <a:solidFill>
                  <a:srgbClr val="002060"/>
                </a:solidFill>
                <a:latin typeface="Tahoma" panose="020B0604030504040204" pitchFamily="34" charset="0"/>
                <a:ea typeface="MS PGothic" panose="020B0600070205080204" pitchFamily="34" charset="-128"/>
              </a:rPr>
              <a:t>Probiotics supplementation has been proposed to enhance enteral feeding and prevent NEC and nosocomial infections in preterm infants.</a:t>
            </a:r>
          </a:p>
        </p:txBody>
      </p:sp>
      <p:sp>
        <p:nvSpPr>
          <p:cNvPr id="3" name="Title 1">
            <a:extLst>
              <a:ext uri="{FF2B5EF4-FFF2-40B4-BE49-F238E27FC236}">
                <a16:creationId xmlns:a16="http://schemas.microsoft.com/office/drawing/2014/main" id="{566AE236-4D93-4853-93DE-57645B9FA559}"/>
              </a:ext>
            </a:extLst>
          </p:cNvPr>
          <p:cNvSpPr txBox="1">
            <a:spLocks/>
          </p:cNvSpPr>
          <p:nvPr/>
        </p:nvSpPr>
        <p:spPr>
          <a:xfrm>
            <a:off x="155575" y="296863"/>
            <a:ext cx="8834438" cy="785812"/>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Text Box 4">
            <a:extLst>
              <a:ext uri="{FF2B5EF4-FFF2-40B4-BE49-F238E27FC236}">
                <a16:creationId xmlns:a16="http://schemas.microsoft.com/office/drawing/2014/main" id="{54BF02FD-CE63-4849-BF31-5882C5988FF3}"/>
              </a:ext>
            </a:extLst>
          </p:cNvPr>
          <p:cNvSpPr txBox="1">
            <a:spLocks noChangeArrowheads="1"/>
          </p:cNvSpPr>
          <p:nvPr/>
        </p:nvSpPr>
        <p:spPr bwMode="auto">
          <a:xfrm>
            <a:off x="319088" y="1749425"/>
            <a:ext cx="85979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nSpc>
                <a:spcPct val="130000"/>
              </a:lnSpc>
            </a:pPr>
            <a:r>
              <a:rPr lang="en-US" altLang="en-US">
                <a:solidFill>
                  <a:srgbClr val="002060"/>
                </a:solidFill>
                <a:latin typeface="Tahoma" panose="020B0604030504040204" pitchFamily="34" charset="0"/>
                <a:ea typeface="MS PGothic" panose="020B0600070205080204" pitchFamily="34" charset="-128"/>
              </a:rPr>
              <a:t>The proposed beneficial effects of probiotic administration come from potentially competing with other organisms for binding sites and substrates in the bowel thereby:</a:t>
            </a:r>
          </a:p>
          <a:p>
            <a:pPr>
              <a:lnSpc>
                <a:spcPct val="130000"/>
              </a:lnSpc>
            </a:pPr>
            <a:endParaRPr lang="en-US" altLang="en-US">
              <a:solidFill>
                <a:srgbClr val="002060"/>
              </a:solidFill>
              <a:latin typeface="Tahoma" panose="020B0604030504040204" pitchFamily="34" charset="0"/>
              <a:ea typeface="MS PGothic" panose="020B0600070205080204" pitchFamily="34" charset="-128"/>
            </a:endParaRPr>
          </a:p>
          <a:p>
            <a:pPr>
              <a:lnSpc>
                <a:spcPct val="130000"/>
              </a:lnSpc>
              <a:buFontTx/>
              <a:buChar char="•"/>
            </a:pPr>
            <a:r>
              <a:rPr lang="en-US" altLang="en-US">
                <a:solidFill>
                  <a:srgbClr val="002060"/>
                </a:solidFill>
                <a:latin typeface="Tahoma" panose="020B0604030504040204" pitchFamily="34" charset="0"/>
                <a:ea typeface="MS PGothic" panose="020B0600070205080204" pitchFamily="34" charset="-128"/>
              </a:rPr>
              <a:t> increasing the production of anti-inflammatory cytokines,</a:t>
            </a:r>
          </a:p>
          <a:p>
            <a:pPr>
              <a:lnSpc>
                <a:spcPct val="130000"/>
              </a:lnSpc>
              <a:buFontTx/>
              <a:buChar char="•"/>
            </a:pPr>
            <a:r>
              <a:rPr lang="en-US" altLang="en-US">
                <a:solidFill>
                  <a:srgbClr val="002060"/>
                </a:solidFill>
                <a:latin typeface="Tahoma" panose="020B0604030504040204" pitchFamily="34" charset="0"/>
                <a:ea typeface="MS PGothic" panose="020B0600070205080204" pitchFamily="34" charset="-128"/>
              </a:rPr>
              <a:t> decreasing the production of proinflammatory cytokines,</a:t>
            </a:r>
          </a:p>
          <a:p>
            <a:pPr>
              <a:lnSpc>
                <a:spcPct val="130000"/>
              </a:lnSpc>
              <a:buFontTx/>
              <a:buChar char="•"/>
            </a:pPr>
            <a:r>
              <a:rPr lang="en-US" altLang="en-US">
                <a:solidFill>
                  <a:srgbClr val="002060"/>
                </a:solidFill>
                <a:latin typeface="Tahoma" panose="020B0604030504040204" pitchFamily="34" charset="0"/>
                <a:ea typeface="MS PGothic" panose="020B0600070205080204" pitchFamily="34" charset="-128"/>
              </a:rPr>
              <a:t> reducing intestinal permeability,</a:t>
            </a:r>
          </a:p>
          <a:p>
            <a:pPr>
              <a:lnSpc>
                <a:spcPct val="130000"/>
              </a:lnSpc>
              <a:buFontTx/>
              <a:buChar char="•"/>
            </a:pPr>
            <a:r>
              <a:rPr lang="en-US" altLang="en-US">
                <a:solidFill>
                  <a:srgbClr val="002060"/>
                </a:solidFill>
                <a:latin typeface="Tahoma" panose="020B0604030504040204" pitchFamily="34" charset="0"/>
                <a:ea typeface="MS PGothic" panose="020B0600070205080204" pitchFamily="34" charset="-128"/>
              </a:rPr>
              <a:t> enhancing enteral nutrition.</a:t>
            </a:r>
          </a:p>
        </p:txBody>
      </p:sp>
      <p:sp>
        <p:nvSpPr>
          <p:cNvPr id="3" name="Title 1">
            <a:extLst>
              <a:ext uri="{FF2B5EF4-FFF2-40B4-BE49-F238E27FC236}">
                <a16:creationId xmlns:a16="http://schemas.microsoft.com/office/drawing/2014/main" id="{669A6159-0BD4-45FE-B95D-FBB3CD1A8866}"/>
              </a:ext>
            </a:extLst>
          </p:cNvPr>
          <p:cNvSpPr txBox="1">
            <a:spLocks/>
          </p:cNvSpPr>
          <p:nvPr/>
        </p:nvSpPr>
        <p:spPr>
          <a:xfrm>
            <a:off x="155575" y="431800"/>
            <a:ext cx="8834438" cy="784225"/>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Text Box 4">
            <a:extLst>
              <a:ext uri="{FF2B5EF4-FFF2-40B4-BE49-F238E27FC236}">
                <a16:creationId xmlns:a16="http://schemas.microsoft.com/office/drawing/2014/main" id="{7C2ED8F5-4997-4495-B0AE-F277349D7C99}"/>
              </a:ext>
            </a:extLst>
          </p:cNvPr>
          <p:cNvSpPr txBox="1">
            <a:spLocks noChangeArrowheads="1"/>
          </p:cNvSpPr>
          <p:nvPr/>
        </p:nvSpPr>
        <p:spPr bwMode="auto">
          <a:xfrm>
            <a:off x="254000" y="2049463"/>
            <a:ext cx="86741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a:solidFill>
                  <a:srgbClr val="002060"/>
                </a:solidFill>
                <a:latin typeface="Tahoma" panose="020B0604030504040204" pitchFamily="34" charset="0"/>
                <a:ea typeface="MS PGothic" panose="020B0600070205080204" pitchFamily="34" charset="-128"/>
              </a:rPr>
              <a:t>Probiotics products are available in the United States without prescription as nutritional supplements.</a:t>
            </a:r>
          </a:p>
          <a:p>
            <a:endParaRPr lang="en-US" altLang="en-US">
              <a:solidFill>
                <a:srgbClr val="002060"/>
              </a:solidFill>
              <a:latin typeface="Tahoma" panose="020B0604030504040204" pitchFamily="34" charset="0"/>
              <a:ea typeface="MS PGothic" panose="020B0600070205080204" pitchFamily="34" charset="-128"/>
            </a:endParaRPr>
          </a:p>
          <a:p>
            <a:r>
              <a:rPr lang="en-US" altLang="en-US">
                <a:solidFill>
                  <a:srgbClr val="002060"/>
                </a:solidFill>
                <a:latin typeface="Tahoma" panose="020B0604030504040204" pitchFamily="34" charset="0"/>
                <a:ea typeface="MS PGothic" panose="020B0600070205080204" pitchFamily="34" charset="-128"/>
              </a:rPr>
              <a:t>A variety of probiotic agents may be available for study. </a:t>
            </a:r>
            <a:r>
              <a:rPr lang="en-US" altLang="en-US" i="1">
                <a:solidFill>
                  <a:srgbClr val="002060"/>
                </a:solidFill>
                <a:latin typeface="Tahoma" panose="020B0604030504040204" pitchFamily="34" charset="0"/>
                <a:ea typeface="MS PGothic" panose="020B0600070205080204" pitchFamily="34" charset="-128"/>
              </a:rPr>
              <a:t>Lactobacillus</a:t>
            </a:r>
            <a:r>
              <a:rPr lang="en-US" altLang="en-US">
                <a:solidFill>
                  <a:srgbClr val="002060"/>
                </a:solidFill>
                <a:latin typeface="Tahoma" panose="020B0604030504040204" pitchFamily="34" charset="0"/>
                <a:ea typeface="MS PGothic" panose="020B0600070205080204" pitchFamily="34" charset="-128"/>
              </a:rPr>
              <a:t> and </a:t>
            </a:r>
            <a:r>
              <a:rPr lang="en-US" altLang="en-US" i="1">
                <a:solidFill>
                  <a:srgbClr val="002060"/>
                </a:solidFill>
                <a:latin typeface="Tahoma" panose="020B0604030504040204" pitchFamily="34" charset="0"/>
                <a:ea typeface="MS PGothic" panose="020B0600070205080204" pitchFamily="34" charset="-128"/>
              </a:rPr>
              <a:t>Bifidobacterium</a:t>
            </a:r>
            <a:r>
              <a:rPr lang="en-US" altLang="en-US">
                <a:solidFill>
                  <a:srgbClr val="002060"/>
                </a:solidFill>
                <a:latin typeface="Tahoma" panose="020B0604030504040204" pitchFamily="34" charset="0"/>
                <a:ea typeface="MS PGothic" panose="020B0600070205080204" pitchFamily="34" charset="-128"/>
              </a:rPr>
              <a:t> species are available commercially in different forms and concentrations.</a:t>
            </a:r>
          </a:p>
        </p:txBody>
      </p:sp>
      <p:sp>
        <p:nvSpPr>
          <p:cNvPr id="3" name="Title 1">
            <a:extLst>
              <a:ext uri="{FF2B5EF4-FFF2-40B4-BE49-F238E27FC236}">
                <a16:creationId xmlns:a16="http://schemas.microsoft.com/office/drawing/2014/main" id="{39D8045E-61FB-4277-AB41-F15652FA1DAF}"/>
              </a:ext>
            </a:extLst>
          </p:cNvPr>
          <p:cNvSpPr txBox="1">
            <a:spLocks/>
          </p:cNvSpPr>
          <p:nvPr/>
        </p:nvSpPr>
        <p:spPr>
          <a:xfrm>
            <a:off x="155575" y="406400"/>
            <a:ext cx="8834438" cy="784225"/>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Text Box 4">
            <a:extLst>
              <a:ext uri="{FF2B5EF4-FFF2-40B4-BE49-F238E27FC236}">
                <a16:creationId xmlns:a16="http://schemas.microsoft.com/office/drawing/2014/main" id="{F1D9E40A-553D-4538-9D90-B4B57BF71B53}"/>
              </a:ext>
            </a:extLst>
          </p:cNvPr>
          <p:cNvSpPr txBox="1">
            <a:spLocks noChangeArrowheads="1"/>
          </p:cNvSpPr>
          <p:nvPr/>
        </p:nvSpPr>
        <p:spPr bwMode="auto">
          <a:xfrm>
            <a:off x="4916488" y="1865313"/>
            <a:ext cx="376078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sz="2800">
                <a:solidFill>
                  <a:srgbClr val="002060"/>
                </a:solidFill>
                <a:latin typeface="Tahoma" panose="020B0604030504040204" pitchFamily="34" charset="0"/>
                <a:ea typeface="MS PGothic" panose="020B0600070205080204" pitchFamily="34" charset="-128"/>
              </a:rPr>
              <a:t>For good or for bad….</a:t>
            </a:r>
          </a:p>
          <a:p>
            <a:endParaRPr lang="en-US" altLang="en-US" sz="2800">
              <a:solidFill>
                <a:srgbClr val="002060"/>
              </a:solidFill>
              <a:latin typeface="Tahoma" panose="020B0604030504040204" pitchFamily="34" charset="0"/>
              <a:ea typeface="MS PGothic" panose="020B0600070205080204" pitchFamily="34" charset="-128"/>
            </a:endParaRPr>
          </a:p>
          <a:p>
            <a:r>
              <a:rPr lang="en-US" altLang="en-US" sz="2800">
                <a:solidFill>
                  <a:srgbClr val="002060"/>
                </a:solidFill>
                <a:latin typeface="Tahoma" panose="020B0604030504040204" pitchFamily="34" charset="0"/>
                <a:ea typeface="MS PGothic" panose="020B0600070205080204" pitchFamily="34" charset="-128"/>
              </a:rPr>
              <a:t>Infant formula with probiotic supplements has recently been marketed for sale to the general public….</a:t>
            </a:r>
          </a:p>
        </p:txBody>
      </p:sp>
      <p:pic>
        <p:nvPicPr>
          <p:cNvPr id="79875" name="Picture 2" descr="Neocate Syneo Infant | Neocate">
            <a:extLst>
              <a:ext uri="{FF2B5EF4-FFF2-40B4-BE49-F238E27FC236}">
                <a16:creationId xmlns:a16="http://schemas.microsoft.com/office/drawing/2014/main" id="{F875E520-37D3-489F-8FCD-967635AA2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1679575"/>
            <a:ext cx="32385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7EA75AE9-D444-4F1B-8423-E8E2275B8A7E}"/>
              </a:ext>
            </a:extLst>
          </p:cNvPr>
          <p:cNvSpPr/>
          <p:nvPr/>
        </p:nvSpPr>
        <p:spPr>
          <a:xfrm>
            <a:off x="1098550" y="3136900"/>
            <a:ext cx="3046413" cy="914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877" name="TextBox 3">
            <a:extLst>
              <a:ext uri="{FF2B5EF4-FFF2-40B4-BE49-F238E27FC236}">
                <a16:creationId xmlns:a16="http://schemas.microsoft.com/office/drawing/2014/main" id="{8F5EB135-2D9A-4CA7-9CEB-98E371588D96}"/>
              </a:ext>
            </a:extLst>
          </p:cNvPr>
          <p:cNvSpPr txBox="1">
            <a:spLocks noChangeArrowheads="1"/>
          </p:cNvSpPr>
          <p:nvPr/>
        </p:nvSpPr>
        <p:spPr bwMode="auto">
          <a:xfrm>
            <a:off x="1198563" y="3371850"/>
            <a:ext cx="2860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a:solidFill>
                  <a:schemeClr val="tx1"/>
                </a:solidFill>
                <a:latin typeface="Tahoma" panose="020B0604030504040204" pitchFamily="34" charset="0"/>
                <a:cs typeface="Tahoma" panose="020B0604030504040204" pitchFamily="34" charset="0"/>
              </a:rPr>
              <a:t>Proprietary Formula</a:t>
            </a:r>
          </a:p>
        </p:txBody>
      </p:sp>
      <p:sp>
        <p:nvSpPr>
          <p:cNvPr id="4" name="Title 1">
            <a:extLst>
              <a:ext uri="{FF2B5EF4-FFF2-40B4-BE49-F238E27FC236}">
                <a16:creationId xmlns:a16="http://schemas.microsoft.com/office/drawing/2014/main" id="{FC0CD35E-FB0E-4ED3-B238-2E5BF376D22F}"/>
              </a:ext>
            </a:extLst>
          </p:cNvPr>
          <p:cNvSpPr txBox="1">
            <a:spLocks/>
          </p:cNvSpPr>
          <p:nvPr/>
        </p:nvSpPr>
        <p:spPr>
          <a:xfrm>
            <a:off x="155575" y="406400"/>
            <a:ext cx="8834438" cy="784225"/>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Text Box 4">
            <a:extLst>
              <a:ext uri="{FF2B5EF4-FFF2-40B4-BE49-F238E27FC236}">
                <a16:creationId xmlns:a16="http://schemas.microsoft.com/office/drawing/2014/main" id="{37057722-9CAD-4BDD-8EB8-9781BA586C1C}"/>
              </a:ext>
            </a:extLst>
          </p:cNvPr>
          <p:cNvSpPr txBox="1">
            <a:spLocks noChangeArrowheads="1"/>
          </p:cNvSpPr>
          <p:nvPr/>
        </p:nvSpPr>
        <p:spPr bwMode="auto">
          <a:xfrm>
            <a:off x="325438" y="1865313"/>
            <a:ext cx="851376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3200">
                <a:solidFill>
                  <a:srgbClr val="002060"/>
                </a:solidFill>
                <a:latin typeface="Tahoma" panose="020B0604030504040204" pitchFamily="34" charset="0"/>
                <a:ea typeface="MS PGothic" panose="020B0600070205080204" pitchFamily="34" charset="-128"/>
              </a:rPr>
              <a:t>Does probiotic supplementation improve growth and feeding tolerance?</a:t>
            </a:r>
          </a:p>
        </p:txBody>
      </p:sp>
      <p:sp>
        <p:nvSpPr>
          <p:cNvPr id="3" name="Title 1">
            <a:extLst>
              <a:ext uri="{FF2B5EF4-FFF2-40B4-BE49-F238E27FC236}">
                <a16:creationId xmlns:a16="http://schemas.microsoft.com/office/drawing/2014/main" id="{8FA0CF2C-D178-4DD7-A297-4B8CEE45A7B1}"/>
              </a:ext>
            </a:extLst>
          </p:cNvPr>
          <p:cNvSpPr txBox="1">
            <a:spLocks/>
          </p:cNvSpPr>
          <p:nvPr/>
        </p:nvSpPr>
        <p:spPr>
          <a:xfrm>
            <a:off x="155575" y="406400"/>
            <a:ext cx="8834438" cy="784225"/>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Text Box 3">
            <a:extLst>
              <a:ext uri="{FF2B5EF4-FFF2-40B4-BE49-F238E27FC236}">
                <a16:creationId xmlns:a16="http://schemas.microsoft.com/office/drawing/2014/main" id="{6819CF24-5B53-4282-9E5F-55C37A03CEF3}"/>
              </a:ext>
            </a:extLst>
          </p:cNvPr>
          <p:cNvSpPr txBox="1">
            <a:spLocks noChangeArrowheads="1"/>
          </p:cNvSpPr>
          <p:nvPr/>
        </p:nvSpPr>
        <p:spPr bwMode="auto">
          <a:xfrm>
            <a:off x="585788" y="2079625"/>
            <a:ext cx="800417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sz="2800">
                <a:solidFill>
                  <a:srgbClr val="002060"/>
                </a:solidFill>
                <a:latin typeface="Tahoma" panose="020B0604030504040204" pitchFamily="34" charset="0"/>
                <a:ea typeface="MS PGothic" panose="020B0600070205080204" pitchFamily="34" charset="-128"/>
              </a:rPr>
              <a:t>Kitajima 1997:</a:t>
            </a:r>
          </a:p>
          <a:p>
            <a:endParaRPr lang="en-US" altLang="en-US" sz="2800">
              <a:solidFill>
                <a:srgbClr val="002060"/>
              </a:solidFill>
              <a:latin typeface="Tahoma" panose="020B0604030504040204" pitchFamily="34" charset="0"/>
              <a:ea typeface="MS PGothic" panose="020B0600070205080204" pitchFamily="34" charset="-128"/>
            </a:endParaRPr>
          </a:p>
          <a:p>
            <a:r>
              <a:rPr lang="en-US" altLang="en-US" sz="2800">
                <a:solidFill>
                  <a:srgbClr val="002060"/>
                </a:solidFill>
                <a:latin typeface="Tahoma" panose="020B0604030504040204" pitchFamily="34" charset="0"/>
                <a:ea typeface="MS PGothic" panose="020B0600070205080204" pitchFamily="34" charset="-128"/>
              </a:rPr>
              <a:t>single center study randomized controlled trial</a:t>
            </a:r>
          </a:p>
          <a:p>
            <a:endParaRPr lang="en-US" altLang="en-US" sz="2800">
              <a:solidFill>
                <a:srgbClr val="002060"/>
              </a:solidFill>
              <a:latin typeface="Tahoma" panose="020B0604030504040204" pitchFamily="34" charset="0"/>
              <a:ea typeface="MS PGothic" panose="020B0600070205080204" pitchFamily="34" charset="-128"/>
            </a:endParaRPr>
          </a:p>
          <a:p>
            <a:r>
              <a:rPr lang="en-US" altLang="en-US" sz="2800">
                <a:solidFill>
                  <a:srgbClr val="002060"/>
                </a:solidFill>
                <a:latin typeface="Tahoma" panose="020B0604030504040204" pitchFamily="34" charset="0"/>
                <a:ea typeface="MS PGothic" panose="020B0600070205080204" pitchFamily="34" charset="-128"/>
              </a:rPr>
              <a:t>Intervention: 91 infants were randomized to receive enteral probiotics (Bifidobacterium breve) or control.</a:t>
            </a:r>
          </a:p>
        </p:txBody>
      </p:sp>
      <p:sp>
        <p:nvSpPr>
          <p:cNvPr id="3" name="Title 1">
            <a:extLst>
              <a:ext uri="{FF2B5EF4-FFF2-40B4-BE49-F238E27FC236}">
                <a16:creationId xmlns:a16="http://schemas.microsoft.com/office/drawing/2014/main" id="{8A0C8E69-C2E1-4FC1-9C84-77B9EFA08922}"/>
              </a:ext>
            </a:extLst>
          </p:cNvPr>
          <p:cNvSpPr txBox="1">
            <a:spLocks/>
          </p:cNvSpPr>
          <p:nvPr/>
        </p:nvSpPr>
        <p:spPr>
          <a:xfrm>
            <a:off x="155575" y="406400"/>
            <a:ext cx="8834438" cy="784225"/>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3" descr="feeding volume">
            <a:extLst>
              <a:ext uri="{FF2B5EF4-FFF2-40B4-BE49-F238E27FC236}">
                <a16:creationId xmlns:a16="http://schemas.microsoft.com/office/drawing/2014/main" id="{06ECFC64-A576-4C20-8ADB-E92C6E5B1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1166813"/>
            <a:ext cx="702945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5">
            <a:extLst>
              <a:ext uri="{FF2B5EF4-FFF2-40B4-BE49-F238E27FC236}">
                <a16:creationId xmlns:a16="http://schemas.microsoft.com/office/drawing/2014/main" id="{9F33C565-4100-4DF9-911D-EAF1308DD5B5}"/>
              </a:ext>
            </a:extLst>
          </p:cNvPr>
          <p:cNvSpPr txBox="1">
            <a:spLocks noChangeArrowheads="1"/>
          </p:cNvSpPr>
          <p:nvPr/>
        </p:nvSpPr>
        <p:spPr bwMode="auto">
          <a:xfrm>
            <a:off x="203200" y="6288088"/>
            <a:ext cx="87534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9pPr>
          </a:lstStyle>
          <a:p>
            <a:pPr algn="r" eaLnBrk="1">
              <a:lnSpc>
                <a:spcPct val="97000"/>
              </a:lnSpc>
              <a:buClr>
                <a:srgbClr val="000000"/>
              </a:buClr>
              <a:buSzPct val="45000"/>
              <a:buFont typeface="StarSymbol" charset="0"/>
              <a:buNone/>
            </a:pPr>
            <a:r>
              <a:rPr lang="en-GB" altLang="en-US" sz="1800">
                <a:solidFill>
                  <a:schemeClr val="tx1"/>
                </a:solidFill>
                <a:latin typeface="Tahoma" panose="020B0604030504040204" pitchFamily="34" charset="0"/>
                <a:ea typeface="MS PGothic" panose="020B0600070205080204" pitchFamily="34" charset="-128"/>
              </a:rPr>
              <a:t>Kitajima, H. et al. Arch. Dis. Child. Fetal Neonatal Ed. 1997;76:101-F107</a:t>
            </a:r>
          </a:p>
        </p:txBody>
      </p:sp>
      <p:sp>
        <p:nvSpPr>
          <p:cNvPr id="3" name="Title 1">
            <a:extLst>
              <a:ext uri="{FF2B5EF4-FFF2-40B4-BE49-F238E27FC236}">
                <a16:creationId xmlns:a16="http://schemas.microsoft.com/office/drawing/2014/main" id="{E198F1B7-9772-4E64-A9CF-477FAF28DA59}"/>
              </a:ext>
            </a:extLst>
          </p:cNvPr>
          <p:cNvSpPr txBox="1">
            <a:spLocks/>
          </p:cNvSpPr>
          <p:nvPr/>
        </p:nvSpPr>
        <p:spPr>
          <a:xfrm>
            <a:off x="155575" y="238125"/>
            <a:ext cx="8834438" cy="785813"/>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1">
            <a:extLst>
              <a:ext uri="{FF2B5EF4-FFF2-40B4-BE49-F238E27FC236}">
                <a16:creationId xmlns:a16="http://schemas.microsoft.com/office/drawing/2014/main" id="{BC686119-7CB3-45D6-88BE-47627A118B5B}"/>
              </a:ext>
            </a:extLst>
          </p:cNvPr>
          <p:cNvSpPr txBox="1">
            <a:spLocks noChangeArrowheads="1"/>
          </p:cNvSpPr>
          <p:nvPr/>
        </p:nvSpPr>
        <p:spPr bwMode="auto">
          <a:xfrm>
            <a:off x="2528888" y="3421063"/>
            <a:ext cx="1892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en-US" altLang="en-US" sz="1400">
                <a:solidFill>
                  <a:srgbClr val="002060"/>
                </a:solidFill>
                <a:latin typeface="Tahoma" panose="020B0604030504040204" pitchFamily="34" charset="0"/>
                <a:ea typeface="MS PGothic" panose="020B0600070205080204" pitchFamily="34" charset="-128"/>
                <a:cs typeface="Tahoma" panose="020B0604030504040204" pitchFamily="34" charset="0"/>
              </a:rPr>
              <a:t>Jeffrey Horbar</a:t>
            </a:r>
          </a:p>
          <a:p>
            <a:pPr algn="ctr" eaLnBrk="1" hangingPunct="1"/>
            <a:r>
              <a:rPr lang="en-US" altLang="en-US" sz="1400">
                <a:solidFill>
                  <a:srgbClr val="002060"/>
                </a:solidFill>
                <a:latin typeface="Tahoma" panose="020B0604030504040204" pitchFamily="34" charset="0"/>
                <a:ea typeface="MS PGothic" panose="020B0600070205080204" pitchFamily="34" charset="-128"/>
                <a:cs typeface="Tahoma" panose="020B0604030504040204" pitchFamily="34" charset="0"/>
              </a:rPr>
              <a:t>University of Vermont</a:t>
            </a:r>
          </a:p>
        </p:txBody>
      </p:sp>
      <p:pic>
        <p:nvPicPr>
          <p:cNvPr id="35843" name="Picture 10">
            <a:extLst>
              <a:ext uri="{FF2B5EF4-FFF2-40B4-BE49-F238E27FC236}">
                <a16:creationId xmlns:a16="http://schemas.microsoft.com/office/drawing/2014/main" id="{9B4003F5-5D32-41B6-8F3A-FD95554B0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9063" y="1425575"/>
            <a:ext cx="1738312"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8">
            <a:extLst>
              <a:ext uri="{FF2B5EF4-FFF2-40B4-BE49-F238E27FC236}">
                <a16:creationId xmlns:a16="http://schemas.microsoft.com/office/drawing/2014/main" id="{FC9408E4-622F-413E-A82E-390BF4D5E11C}"/>
              </a:ext>
            </a:extLst>
          </p:cNvPr>
          <p:cNvSpPr txBox="1">
            <a:spLocks noChangeArrowheads="1"/>
          </p:cNvSpPr>
          <p:nvPr/>
        </p:nvSpPr>
        <p:spPr bwMode="auto">
          <a:xfrm>
            <a:off x="4324350" y="3386138"/>
            <a:ext cx="2465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en-US" altLang="en-US" sz="1400">
                <a:solidFill>
                  <a:srgbClr val="002060"/>
                </a:solidFill>
                <a:latin typeface="Tahoma" panose="020B0604030504040204" pitchFamily="34" charset="0"/>
                <a:ea typeface="MS PGothic" panose="020B0600070205080204" pitchFamily="34" charset="-128"/>
                <a:cs typeface="Tahoma" panose="020B0604030504040204" pitchFamily="34" charset="0"/>
              </a:rPr>
              <a:t>Prakeshkumar Shah</a:t>
            </a:r>
          </a:p>
          <a:p>
            <a:pPr algn="ctr" eaLnBrk="1" hangingPunct="1"/>
            <a:r>
              <a:rPr lang="en-US" altLang="en-US" sz="1400">
                <a:solidFill>
                  <a:srgbClr val="002060"/>
                </a:solidFill>
                <a:latin typeface="Tahoma" panose="020B0604030504040204" pitchFamily="34" charset="0"/>
                <a:ea typeface="MS PGothic" panose="020B0600070205080204" pitchFamily="34" charset="-128"/>
                <a:cs typeface="Tahoma" panose="020B0604030504040204" pitchFamily="34" charset="0"/>
              </a:rPr>
              <a:t>University of Toronto</a:t>
            </a:r>
          </a:p>
        </p:txBody>
      </p:sp>
      <p:pic>
        <p:nvPicPr>
          <p:cNvPr id="35845" name="Picture 4" descr="43390-1">
            <a:extLst>
              <a:ext uri="{FF2B5EF4-FFF2-40B4-BE49-F238E27FC236}">
                <a16:creationId xmlns:a16="http://schemas.microsoft.com/office/drawing/2014/main" id="{6ECB83BE-87D5-4F48-B1C0-9E07C7044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94" t="6200" b="23225"/>
          <a:stretch>
            <a:fillRect/>
          </a:stretch>
        </p:blipFill>
        <p:spPr bwMode="auto">
          <a:xfrm>
            <a:off x="6664325" y="1365250"/>
            <a:ext cx="16827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7">
            <a:extLst>
              <a:ext uri="{FF2B5EF4-FFF2-40B4-BE49-F238E27FC236}">
                <a16:creationId xmlns:a16="http://schemas.microsoft.com/office/drawing/2014/main" id="{A82A6364-E2E3-456A-8036-550FA1A1996E}"/>
              </a:ext>
            </a:extLst>
          </p:cNvPr>
          <p:cNvSpPr txBox="1">
            <a:spLocks noChangeArrowheads="1"/>
          </p:cNvSpPr>
          <p:nvPr/>
        </p:nvSpPr>
        <p:spPr bwMode="auto">
          <a:xfrm>
            <a:off x="6823075" y="3336925"/>
            <a:ext cx="1508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en-US" altLang="en-US" sz="1400">
                <a:solidFill>
                  <a:srgbClr val="002060"/>
                </a:solidFill>
                <a:latin typeface="Tahoma" panose="020B0604030504040204" pitchFamily="34" charset="0"/>
                <a:ea typeface="MS PGothic" panose="020B0600070205080204" pitchFamily="34" charset="-128"/>
                <a:cs typeface="Tahoma" panose="020B0604030504040204" pitchFamily="34" charset="0"/>
              </a:rPr>
              <a:t>Gautham Suresh</a:t>
            </a:r>
          </a:p>
          <a:p>
            <a:pPr algn="ctr" eaLnBrk="1" hangingPunct="1"/>
            <a:r>
              <a:rPr lang="en-US" altLang="en-US" sz="1400">
                <a:solidFill>
                  <a:srgbClr val="002060"/>
                </a:solidFill>
                <a:latin typeface="Tahoma" panose="020B0604030504040204" pitchFamily="34" charset="0"/>
                <a:ea typeface="MS PGothic" panose="020B0600070205080204" pitchFamily="34" charset="-128"/>
                <a:cs typeface="Tahoma" panose="020B0604030504040204" pitchFamily="34" charset="0"/>
              </a:rPr>
              <a:t>Baylor University</a:t>
            </a:r>
          </a:p>
        </p:txBody>
      </p:sp>
      <p:sp>
        <p:nvSpPr>
          <p:cNvPr id="35847" name="Rectangle 11">
            <a:extLst>
              <a:ext uri="{FF2B5EF4-FFF2-40B4-BE49-F238E27FC236}">
                <a16:creationId xmlns:a16="http://schemas.microsoft.com/office/drawing/2014/main" id="{BE74DCE5-7D31-474D-8806-B909278F9416}"/>
              </a:ext>
            </a:extLst>
          </p:cNvPr>
          <p:cNvSpPr>
            <a:spLocks noChangeArrowheads="1"/>
          </p:cNvSpPr>
          <p:nvPr/>
        </p:nvSpPr>
        <p:spPr bwMode="auto">
          <a:xfrm>
            <a:off x="3403600" y="211138"/>
            <a:ext cx="44751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sz="4800" b="1">
                <a:solidFill>
                  <a:srgbClr val="002060"/>
                </a:solidFill>
                <a:latin typeface="Tahoma" panose="020B0604030504040204" pitchFamily="34" charset="0"/>
                <a:ea typeface="MS PGothic" panose="020B0600070205080204" pitchFamily="34" charset="-128"/>
                <a:cs typeface="Tahoma" panose="020B0604030504040204" pitchFamily="34" charset="0"/>
              </a:rPr>
              <a:t>Editorial Team</a:t>
            </a:r>
          </a:p>
        </p:txBody>
      </p:sp>
      <p:pic>
        <p:nvPicPr>
          <p:cNvPr id="35848" name="Picture 1">
            <a:extLst>
              <a:ext uri="{FF2B5EF4-FFF2-40B4-BE49-F238E27FC236}">
                <a16:creationId xmlns:a16="http://schemas.microsoft.com/office/drawing/2014/main" id="{53393FDA-AA4B-4312-9459-3E1309688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2188" y="1349375"/>
            <a:ext cx="159226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9">
            <a:extLst>
              <a:ext uri="{FF2B5EF4-FFF2-40B4-BE49-F238E27FC236}">
                <a16:creationId xmlns:a16="http://schemas.microsoft.com/office/drawing/2014/main" id="{148EE356-4619-4E62-8A92-F0F71084BA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9261"/>
          <a:stretch>
            <a:fillRect/>
          </a:stretch>
        </p:blipFill>
        <p:spPr bwMode="auto">
          <a:xfrm>
            <a:off x="657225" y="1349375"/>
            <a:ext cx="15065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22533">
            <a:extLst>
              <a:ext uri="{FF2B5EF4-FFF2-40B4-BE49-F238E27FC236}">
                <a16:creationId xmlns:a16="http://schemas.microsoft.com/office/drawing/2014/main" id="{DAFF8B63-C84F-41D0-AD60-14E599CC88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9394"/>
          <a:stretch>
            <a:fillRect/>
          </a:stretch>
        </p:blipFill>
        <p:spPr bwMode="auto">
          <a:xfrm>
            <a:off x="2760663" y="4237038"/>
            <a:ext cx="14557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20">
            <a:extLst>
              <a:ext uri="{FF2B5EF4-FFF2-40B4-BE49-F238E27FC236}">
                <a16:creationId xmlns:a16="http://schemas.microsoft.com/office/drawing/2014/main" id="{748798D5-D389-4E73-9B88-CA936AFCA0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3325" y="4203700"/>
            <a:ext cx="1262063"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Text Box 10">
            <a:extLst>
              <a:ext uri="{FF2B5EF4-FFF2-40B4-BE49-F238E27FC236}">
                <a16:creationId xmlns:a16="http://schemas.microsoft.com/office/drawing/2014/main" id="{EF40C2A1-003C-40CB-94BC-D1D3610994D5}"/>
              </a:ext>
            </a:extLst>
          </p:cNvPr>
          <p:cNvSpPr txBox="1">
            <a:spLocks noChangeArrowheads="1"/>
          </p:cNvSpPr>
          <p:nvPr/>
        </p:nvSpPr>
        <p:spPr bwMode="auto">
          <a:xfrm>
            <a:off x="50800" y="3421063"/>
            <a:ext cx="2622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en-US" altLang="en-US" sz="1400">
                <a:solidFill>
                  <a:srgbClr val="002060"/>
                </a:solidFill>
                <a:latin typeface="Tahoma" panose="020B0604030504040204" pitchFamily="34" charset="0"/>
                <a:ea typeface="MS PGothic" panose="020B0600070205080204" pitchFamily="34" charset="-128"/>
                <a:cs typeface="Tahoma" panose="020B0604030504040204" pitchFamily="34" charset="0"/>
              </a:rPr>
              <a:t>Jackie Ho</a:t>
            </a:r>
          </a:p>
          <a:p>
            <a:pPr algn="ctr" eaLnBrk="1" hangingPunct="1"/>
            <a:r>
              <a:rPr lang="en-US" altLang="en-US" sz="1400">
                <a:solidFill>
                  <a:srgbClr val="002060"/>
                </a:solidFill>
                <a:latin typeface="Tahoma" panose="020B0604030504040204" pitchFamily="34" charset="0"/>
                <a:ea typeface="MS PGothic" panose="020B0600070205080204" pitchFamily="34" charset="-128"/>
                <a:cs typeface="Tahoma" panose="020B0604030504040204" pitchFamily="34" charset="0"/>
              </a:rPr>
              <a:t>RCSI &amp; UCD Malaysia Campus </a:t>
            </a:r>
          </a:p>
        </p:txBody>
      </p:sp>
      <p:sp>
        <p:nvSpPr>
          <p:cNvPr id="35853" name="Text Box 10">
            <a:extLst>
              <a:ext uri="{FF2B5EF4-FFF2-40B4-BE49-F238E27FC236}">
                <a16:creationId xmlns:a16="http://schemas.microsoft.com/office/drawing/2014/main" id="{B98A4991-80CB-421D-AFB3-EA2D1C49D0BE}"/>
              </a:ext>
            </a:extLst>
          </p:cNvPr>
          <p:cNvSpPr txBox="1">
            <a:spLocks noChangeArrowheads="1"/>
          </p:cNvSpPr>
          <p:nvPr/>
        </p:nvSpPr>
        <p:spPr bwMode="auto">
          <a:xfrm>
            <a:off x="2592388" y="6165850"/>
            <a:ext cx="1795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en-US" altLang="en-US" sz="1400">
                <a:solidFill>
                  <a:srgbClr val="002060"/>
                </a:solidFill>
                <a:latin typeface="Tahoma" panose="020B0604030504040204" pitchFamily="34" charset="0"/>
                <a:ea typeface="MS PGothic" panose="020B0600070205080204" pitchFamily="34" charset="-128"/>
                <a:cs typeface="Tahoma" panose="020B0604030504040204" pitchFamily="34" charset="0"/>
              </a:rPr>
              <a:t>Lisa Askie</a:t>
            </a:r>
          </a:p>
          <a:p>
            <a:pPr algn="ctr" eaLnBrk="1" hangingPunct="1"/>
            <a:r>
              <a:rPr lang="en-US" altLang="en-US" sz="1400">
                <a:solidFill>
                  <a:srgbClr val="002060"/>
                </a:solidFill>
                <a:latin typeface="Tahoma" panose="020B0604030504040204" pitchFamily="34" charset="0"/>
                <a:ea typeface="MS PGothic" panose="020B0600070205080204" pitchFamily="34" charset="-128"/>
                <a:cs typeface="Tahoma" panose="020B0604030504040204" pitchFamily="34" charset="0"/>
              </a:rPr>
              <a:t>University of Sydney</a:t>
            </a:r>
          </a:p>
        </p:txBody>
      </p:sp>
      <p:sp>
        <p:nvSpPr>
          <p:cNvPr id="35854" name="Text Box 10">
            <a:extLst>
              <a:ext uri="{FF2B5EF4-FFF2-40B4-BE49-F238E27FC236}">
                <a16:creationId xmlns:a16="http://schemas.microsoft.com/office/drawing/2014/main" id="{21C368D0-00A4-495D-83FA-ADA0160924B2}"/>
              </a:ext>
            </a:extLst>
          </p:cNvPr>
          <p:cNvSpPr txBox="1">
            <a:spLocks noChangeArrowheads="1"/>
          </p:cNvSpPr>
          <p:nvPr/>
        </p:nvSpPr>
        <p:spPr bwMode="auto">
          <a:xfrm>
            <a:off x="4713288" y="6110288"/>
            <a:ext cx="1795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en-US" altLang="en-US" sz="1400">
                <a:solidFill>
                  <a:srgbClr val="002060"/>
                </a:solidFill>
                <a:latin typeface="Tahoma" panose="020B0604030504040204" pitchFamily="34" charset="0"/>
                <a:ea typeface="MS PGothic" panose="020B0600070205080204" pitchFamily="34" charset="-128"/>
                <a:cs typeface="Tahoma" panose="020B0604030504040204" pitchFamily="34" charset="0"/>
              </a:rPr>
              <a:t>David Osborn</a:t>
            </a:r>
          </a:p>
          <a:p>
            <a:pPr algn="ctr" eaLnBrk="1" hangingPunct="1"/>
            <a:r>
              <a:rPr lang="en-US" altLang="en-US" sz="1400">
                <a:solidFill>
                  <a:srgbClr val="002060"/>
                </a:solidFill>
                <a:latin typeface="Tahoma" panose="020B0604030504040204" pitchFamily="34" charset="0"/>
                <a:ea typeface="MS PGothic" panose="020B0600070205080204" pitchFamily="34" charset="-128"/>
                <a:cs typeface="Tahoma" panose="020B0604030504040204" pitchFamily="34" charset="0"/>
              </a:rPr>
              <a:t>University of Sydney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Text Box 5">
            <a:extLst>
              <a:ext uri="{FF2B5EF4-FFF2-40B4-BE49-F238E27FC236}">
                <a16:creationId xmlns:a16="http://schemas.microsoft.com/office/drawing/2014/main" id="{1A3F9F7C-EC68-40F2-865D-C514CA10EC48}"/>
              </a:ext>
            </a:extLst>
          </p:cNvPr>
          <p:cNvSpPr txBox="1">
            <a:spLocks noChangeArrowheads="1"/>
          </p:cNvSpPr>
          <p:nvPr/>
        </p:nvSpPr>
        <p:spPr bwMode="auto">
          <a:xfrm>
            <a:off x="203200" y="6288088"/>
            <a:ext cx="87534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bg1"/>
                </a:solidFill>
                <a:latin typeface="Times" panose="02020603050405020304" pitchFamily="18" charset="0"/>
              </a:defRPr>
            </a:lvl9pPr>
          </a:lstStyle>
          <a:p>
            <a:pPr algn="r" eaLnBrk="1">
              <a:lnSpc>
                <a:spcPct val="97000"/>
              </a:lnSpc>
              <a:buClr>
                <a:srgbClr val="000000"/>
              </a:buClr>
              <a:buSzPct val="45000"/>
              <a:buFont typeface="StarSymbol" charset="0"/>
              <a:buNone/>
            </a:pPr>
            <a:r>
              <a:rPr lang="en-GB" altLang="en-US" sz="1800">
                <a:solidFill>
                  <a:schemeClr val="tx1"/>
                </a:solidFill>
                <a:latin typeface="Tahoma" panose="020B0604030504040204" pitchFamily="34" charset="0"/>
                <a:ea typeface="MS PGothic" panose="020B0600070205080204" pitchFamily="34" charset="-128"/>
              </a:rPr>
              <a:t>Kitajima, H. et al. Arch. Dis. Child. Fetal Neonatal Ed. 1997;76:101-F107</a:t>
            </a:r>
          </a:p>
        </p:txBody>
      </p:sp>
      <p:pic>
        <p:nvPicPr>
          <p:cNvPr id="88067" name="Picture 3">
            <a:extLst>
              <a:ext uri="{FF2B5EF4-FFF2-40B4-BE49-F238E27FC236}">
                <a16:creationId xmlns:a16="http://schemas.microsoft.com/office/drawing/2014/main" id="{F3575B9E-9253-4146-86B9-4CFA71583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25" y="1195388"/>
            <a:ext cx="7439025" cy="46609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B9ACA707-7C56-4672-B803-2D43F5E90263}"/>
              </a:ext>
            </a:extLst>
          </p:cNvPr>
          <p:cNvSpPr txBox="1">
            <a:spLocks/>
          </p:cNvSpPr>
          <p:nvPr/>
        </p:nvSpPr>
        <p:spPr>
          <a:xfrm>
            <a:off x="155575" y="220663"/>
            <a:ext cx="8834438" cy="785812"/>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Text Box 4">
            <a:extLst>
              <a:ext uri="{FF2B5EF4-FFF2-40B4-BE49-F238E27FC236}">
                <a16:creationId xmlns:a16="http://schemas.microsoft.com/office/drawing/2014/main" id="{81A596ED-6E8F-4B06-ABF8-5A593F12C279}"/>
              </a:ext>
            </a:extLst>
          </p:cNvPr>
          <p:cNvSpPr txBox="1">
            <a:spLocks noChangeArrowheads="1"/>
          </p:cNvSpPr>
          <p:nvPr/>
        </p:nvSpPr>
        <p:spPr bwMode="auto">
          <a:xfrm>
            <a:off x="363538" y="1531938"/>
            <a:ext cx="85137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3800">
                <a:solidFill>
                  <a:srgbClr val="002060"/>
                </a:solidFill>
                <a:latin typeface="Tahoma" panose="020B0604030504040204" pitchFamily="34" charset="0"/>
                <a:ea typeface="MS PGothic" panose="020B0600070205080204" pitchFamily="34" charset="-128"/>
              </a:rPr>
              <a:t>Does probiotic supplementation</a:t>
            </a:r>
          </a:p>
          <a:p>
            <a:pPr algn="ctr"/>
            <a:r>
              <a:rPr lang="en-US" altLang="en-US" sz="3800">
                <a:solidFill>
                  <a:srgbClr val="002060"/>
                </a:solidFill>
                <a:latin typeface="Tahoma" panose="020B0604030504040204" pitchFamily="34" charset="0"/>
                <a:ea typeface="MS PGothic" panose="020B0600070205080204" pitchFamily="34" charset="-128"/>
              </a:rPr>
              <a:t>improve clinical outcome?</a:t>
            </a:r>
          </a:p>
          <a:p>
            <a:pPr algn="ctr"/>
            <a:endParaRPr lang="en-US" altLang="en-US" sz="3800">
              <a:solidFill>
                <a:srgbClr val="002060"/>
              </a:solidFill>
              <a:latin typeface="Tahoma" panose="020B0604030504040204" pitchFamily="34" charset="0"/>
              <a:ea typeface="MS PGothic" panose="020B0600070205080204" pitchFamily="34" charset="-128"/>
            </a:endParaRPr>
          </a:p>
          <a:p>
            <a:pPr lvl="4">
              <a:buFontTx/>
              <a:buChar char="•"/>
            </a:pPr>
            <a:r>
              <a:rPr lang="en-US" altLang="en-US" sz="3800">
                <a:solidFill>
                  <a:srgbClr val="002060"/>
                </a:solidFill>
                <a:latin typeface="Tahoma" panose="020B0604030504040204" pitchFamily="34" charset="0"/>
                <a:ea typeface="MS PGothic" panose="020B0600070205080204" pitchFamily="34" charset="-128"/>
              </a:rPr>
              <a:t> Infection</a:t>
            </a:r>
          </a:p>
          <a:p>
            <a:pPr lvl="4">
              <a:buFontTx/>
              <a:buChar char="•"/>
            </a:pPr>
            <a:r>
              <a:rPr lang="en-US" altLang="en-US" sz="3800">
                <a:solidFill>
                  <a:srgbClr val="002060"/>
                </a:solidFill>
                <a:latin typeface="Tahoma" panose="020B0604030504040204" pitchFamily="34" charset="0"/>
                <a:ea typeface="MS PGothic" panose="020B0600070205080204" pitchFamily="34" charset="-128"/>
              </a:rPr>
              <a:t> Necrotizing Enterocolitis</a:t>
            </a:r>
          </a:p>
          <a:p>
            <a:pPr lvl="4">
              <a:buFontTx/>
              <a:buChar char="•"/>
            </a:pPr>
            <a:r>
              <a:rPr lang="en-US" altLang="en-US" sz="3800">
                <a:solidFill>
                  <a:srgbClr val="002060"/>
                </a:solidFill>
                <a:latin typeface="Tahoma" panose="020B0604030504040204" pitchFamily="34" charset="0"/>
                <a:ea typeface="MS PGothic" panose="020B0600070205080204" pitchFamily="34" charset="-128"/>
              </a:rPr>
              <a:t> Mortality</a:t>
            </a:r>
          </a:p>
        </p:txBody>
      </p:sp>
      <p:sp>
        <p:nvSpPr>
          <p:cNvPr id="3" name="Title 1">
            <a:extLst>
              <a:ext uri="{FF2B5EF4-FFF2-40B4-BE49-F238E27FC236}">
                <a16:creationId xmlns:a16="http://schemas.microsoft.com/office/drawing/2014/main" id="{2589D8FA-EF72-407A-99DC-BCF6142D6438}"/>
              </a:ext>
            </a:extLst>
          </p:cNvPr>
          <p:cNvSpPr txBox="1">
            <a:spLocks/>
          </p:cNvSpPr>
          <p:nvPr/>
        </p:nvSpPr>
        <p:spPr>
          <a:xfrm>
            <a:off x="155575" y="406400"/>
            <a:ext cx="8834438" cy="784225"/>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1">
            <a:extLst>
              <a:ext uri="{FF2B5EF4-FFF2-40B4-BE49-F238E27FC236}">
                <a16:creationId xmlns:a16="http://schemas.microsoft.com/office/drawing/2014/main" id="{5B05770B-A7D7-4481-935E-3695DF7AB291}"/>
              </a:ext>
            </a:extLst>
          </p:cNvPr>
          <p:cNvSpPr txBox="1">
            <a:spLocks noChangeArrowheads="1"/>
          </p:cNvSpPr>
          <p:nvPr/>
        </p:nvSpPr>
        <p:spPr bwMode="auto">
          <a:xfrm>
            <a:off x="187325" y="1350963"/>
            <a:ext cx="877728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3600">
                <a:solidFill>
                  <a:srgbClr val="002060"/>
                </a:solidFill>
                <a:latin typeface="Tahoma" panose="020B0604030504040204" pitchFamily="34" charset="0"/>
                <a:ea typeface="MS PGothic" panose="020B0600070205080204" pitchFamily="34" charset="-128"/>
                <a:cs typeface="Tahoma" panose="020B0604030504040204" pitchFamily="34" charset="0"/>
              </a:rPr>
              <a:t>Probiotics for prevention of</a:t>
            </a:r>
          </a:p>
          <a:p>
            <a:pPr algn="ctr"/>
            <a:r>
              <a:rPr lang="en-US" altLang="en-US" sz="3600">
                <a:solidFill>
                  <a:srgbClr val="002060"/>
                </a:solidFill>
                <a:latin typeface="Tahoma" panose="020B0604030504040204" pitchFamily="34" charset="0"/>
                <a:ea typeface="MS PGothic" panose="020B0600070205080204" pitchFamily="34" charset="-128"/>
                <a:cs typeface="Tahoma" panose="020B0604030504040204" pitchFamily="34" charset="0"/>
              </a:rPr>
              <a:t>necrotizing enterocolitis in preterm infants</a:t>
            </a:r>
          </a:p>
          <a:p>
            <a:pPr algn="ctr"/>
            <a:endParaRPr lang="en-US" altLang="en-US" sz="2800">
              <a:solidFill>
                <a:srgbClr val="002060"/>
              </a:solidFill>
              <a:latin typeface="Tahoma" panose="020B0604030504040204" pitchFamily="34" charset="0"/>
              <a:ea typeface="MS PGothic" panose="020B0600070205080204" pitchFamily="34" charset="-128"/>
              <a:cs typeface="Tahoma" panose="020B0604030504040204" pitchFamily="34" charset="0"/>
            </a:endParaRPr>
          </a:p>
          <a:p>
            <a:pPr algn="ctr"/>
            <a:r>
              <a:rPr lang="en-US" altLang="en-US" sz="2800">
                <a:solidFill>
                  <a:srgbClr val="002060"/>
                </a:solidFill>
                <a:latin typeface="Tahoma" panose="020B0604030504040204" pitchFamily="34" charset="0"/>
                <a:ea typeface="MS PGothic" panose="020B0600070205080204" pitchFamily="34" charset="-128"/>
                <a:cs typeface="Tahoma" panose="020B0604030504040204" pitchFamily="34" charset="0"/>
              </a:rPr>
              <a:t>Khalid AlFaleh, Jasim Anabrees. </a:t>
            </a:r>
          </a:p>
          <a:p>
            <a:pPr algn="ctr"/>
            <a:endParaRPr lang="en-US" altLang="en-US" sz="2800">
              <a:solidFill>
                <a:srgbClr val="002060"/>
              </a:solidFill>
              <a:latin typeface="Tahoma" panose="020B0604030504040204" pitchFamily="34" charset="0"/>
              <a:ea typeface="MS PGothic" panose="020B0600070205080204" pitchFamily="34" charset="-128"/>
              <a:cs typeface="Tahoma" panose="020B0604030504040204" pitchFamily="34" charset="0"/>
            </a:endParaRPr>
          </a:p>
        </p:txBody>
      </p:sp>
      <p:sp>
        <p:nvSpPr>
          <p:cNvPr id="92163" name="TextBox 2">
            <a:extLst>
              <a:ext uri="{FF2B5EF4-FFF2-40B4-BE49-F238E27FC236}">
                <a16:creationId xmlns:a16="http://schemas.microsoft.com/office/drawing/2014/main" id="{E810D3E2-DEE6-49CE-9A63-92DECE34E6B5}"/>
              </a:ext>
            </a:extLst>
          </p:cNvPr>
          <p:cNvSpPr txBox="1">
            <a:spLocks noChangeArrowheads="1"/>
          </p:cNvSpPr>
          <p:nvPr/>
        </p:nvSpPr>
        <p:spPr bwMode="auto">
          <a:xfrm>
            <a:off x="1227138" y="4535488"/>
            <a:ext cx="6694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a:solidFill>
                  <a:srgbClr val="002060"/>
                </a:solidFill>
                <a:latin typeface="Tahoma" panose="020B0604030504040204" pitchFamily="34" charset="0"/>
                <a:ea typeface="MS PGothic" panose="020B0600070205080204" pitchFamily="34" charset="-128"/>
                <a:cs typeface="Tahoma" panose="020B0604030504040204" pitchFamily="34" charset="0"/>
              </a:rPr>
              <a:t>Cochrane Database of Systematic Reviews 2014</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2" descr="http://s3.amazonaws.com/libapps/accounts/81170/images/PICOT.jpg">
            <a:extLst>
              <a:ext uri="{FF2B5EF4-FFF2-40B4-BE49-F238E27FC236}">
                <a16:creationId xmlns:a16="http://schemas.microsoft.com/office/drawing/2014/main" id="{DFAD5EC0-AC70-4D20-B17B-A8C28CEC5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3" y="320675"/>
            <a:ext cx="497522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1">
            <a:extLst>
              <a:ext uri="{FF2B5EF4-FFF2-40B4-BE49-F238E27FC236}">
                <a16:creationId xmlns:a16="http://schemas.microsoft.com/office/drawing/2014/main" id="{06640EA3-34BB-4668-9E2E-D6707065FE47}"/>
              </a:ext>
            </a:extLst>
          </p:cNvPr>
          <p:cNvSpPr txBox="1">
            <a:spLocks noChangeArrowheads="1"/>
          </p:cNvSpPr>
          <p:nvPr/>
        </p:nvSpPr>
        <p:spPr bwMode="auto">
          <a:xfrm>
            <a:off x="2054225" y="5253038"/>
            <a:ext cx="28813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b="1">
                <a:solidFill>
                  <a:srgbClr val="000000"/>
                </a:solidFill>
                <a:latin typeface="Tahoma" panose="020B0604030504040204" pitchFamily="34" charset="0"/>
                <a:cs typeface="Tahoma" panose="020B0604030504040204" pitchFamily="34" charset="0"/>
              </a:rPr>
              <a:t>TIME</a:t>
            </a:r>
          </a:p>
        </p:txBody>
      </p:sp>
      <p:sp>
        <p:nvSpPr>
          <p:cNvPr id="94212" name="TextBox 3">
            <a:extLst>
              <a:ext uri="{FF2B5EF4-FFF2-40B4-BE49-F238E27FC236}">
                <a16:creationId xmlns:a16="http://schemas.microsoft.com/office/drawing/2014/main" id="{668F82B9-51BA-454D-9CC8-18F8CBE9F85F}"/>
              </a:ext>
            </a:extLst>
          </p:cNvPr>
          <p:cNvSpPr txBox="1">
            <a:spLocks noChangeArrowheads="1"/>
          </p:cNvSpPr>
          <p:nvPr/>
        </p:nvSpPr>
        <p:spPr bwMode="auto">
          <a:xfrm>
            <a:off x="2068513" y="4097338"/>
            <a:ext cx="288131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b="1">
                <a:solidFill>
                  <a:srgbClr val="000000"/>
                </a:solidFill>
                <a:latin typeface="Tahoma" panose="020B0604030504040204" pitchFamily="34" charset="0"/>
                <a:cs typeface="Tahoma" panose="020B0604030504040204" pitchFamily="34" charset="0"/>
              </a:rPr>
              <a:t>OUTCOME</a:t>
            </a:r>
          </a:p>
        </p:txBody>
      </p:sp>
      <p:sp>
        <p:nvSpPr>
          <p:cNvPr id="94213" name="TextBox 4">
            <a:extLst>
              <a:ext uri="{FF2B5EF4-FFF2-40B4-BE49-F238E27FC236}">
                <a16:creationId xmlns:a16="http://schemas.microsoft.com/office/drawing/2014/main" id="{77EBB504-F54E-4A11-8703-96E93E3EC4C0}"/>
              </a:ext>
            </a:extLst>
          </p:cNvPr>
          <p:cNvSpPr txBox="1">
            <a:spLocks noChangeArrowheads="1"/>
          </p:cNvSpPr>
          <p:nvPr/>
        </p:nvSpPr>
        <p:spPr bwMode="auto">
          <a:xfrm>
            <a:off x="2051050" y="2952750"/>
            <a:ext cx="288131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b="1">
                <a:solidFill>
                  <a:srgbClr val="000000"/>
                </a:solidFill>
                <a:latin typeface="Tahoma" panose="020B0604030504040204" pitchFamily="34" charset="0"/>
                <a:cs typeface="Tahoma" panose="020B0604030504040204" pitchFamily="34" charset="0"/>
              </a:rPr>
              <a:t>COMPARATOR</a:t>
            </a:r>
          </a:p>
        </p:txBody>
      </p:sp>
      <p:sp>
        <p:nvSpPr>
          <p:cNvPr id="94214" name="TextBox 5">
            <a:extLst>
              <a:ext uri="{FF2B5EF4-FFF2-40B4-BE49-F238E27FC236}">
                <a16:creationId xmlns:a16="http://schemas.microsoft.com/office/drawing/2014/main" id="{62F8772F-E401-4F77-98F1-2D72FF9F34ED}"/>
              </a:ext>
            </a:extLst>
          </p:cNvPr>
          <p:cNvSpPr txBox="1">
            <a:spLocks noChangeArrowheads="1"/>
          </p:cNvSpPr>
          <p:nvPr/>
        </p:nvSpPr>
        <p:spPr bwMode="auto">
          <a:xfrm>
            <a:off x="2033588" y="1808163"/>
            <a:ext cx="2881312"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b="1">
                <a:solidFill>
                  <a:srgbClr val="000000"/>
                </a:solidFill>
                <a:latin typeface="Tahoma" panose="020B0604030504040204" pitchFamily="34" charset="0"/>
                <a:cs typeface="Tahoma" panose="020B0604030504040204" pitchFamily="34" charset="0"/>
              </a:rPr>
              <a:t>INTERVENTION</a:t>
            </a:r>
          </a:p>
        </p:txBody>
      </p:sp>
      <p:sp>
        <p:nvSpPr>
          <p:cNvPr id="94215" name="TextBox 6">
            <a:extLst>
              <a:ext uri="{FF2B5EF4-FFF2-40B4-BE49-F238E27FC236}">
                <a16:creationId xmlns:a16="http://schemas.microsoft.com/office/drawing/2014/main" id="{255D90D2-6889-4976-B41C-2FA8AEA1428F}"/>
              </a:ext>
            </a:extLst>
          </p:cNvPr>
          <p:cNvSpPr txBox="1">
            <a:spLocks noChangeArrowheads="1"/>
          </p:cNvSpPr>
          <p:nvPr/>
        </p:nvSpPr>
        <p:spPr bwMode="auto">
          <a:xfrm>
            <a:off x="2033588" y="500063"/>
            <a:ext cx="3030537"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b="1">
                <a:solidFill>
                  <a:srgbClr val="000000"/>
                </a:solidFill>
                <a:latin typeface="Tahoma" panose="020B0604030504040204" pitchFamily="34" charset="0"/>
                <a:cs typeface="Tahoma" panose="020B0604030504040204" pitchFamily="34" charset="0"/>
              </a:rPr>
              <a:t>POPULATION OR CONDITION</a:t>
            </a:r>
          </a:p>
        </p:txBody>
      </p:sp>
      <p:graphicFrame>
        <p:nvGraphicFramePr>
          <p:cNvPr id="8" name="Table 7">
            <a:extLst>
              <a:ext uri="{FF2B5EF4-FFF2-40B4-BE49-F238E27FC236}">
                <a16:creationId xmlns:a16="http://schemas.microsoft.com/office/drawing/2014/main" id="{6717E884-9248-412D-92AF-CB73FD4D1EB9}"/>
              </a:ext>
            </a:extLst>
          </p:cNvPr>
          <p:cNvGraphicFramePr>
            <a:graphicFrameLocks noGrp="1"/>
          </p:cNvGraphicFramePr>
          <p:nvPr/>
        </p:nvGraphicFramePr>
        <p:xfrm>
          <a:off x="5427663" y="514350"/>
          <a:ext cx="3436937" cy="5829300"/>
        </p:xfrm>
        <a:graphic>
          <a:graphicData uri="http://schemas.openxmlformats.org/drawingml/2006/table">
            <a:tbl>
              <a:tblPr firstRow="1" bandRow="1">
                <a:tableStyleId>{5C22544A-7EE6-4342-B048-85BDC9FD1C3A}</a:tableStyleId>
              </a:tblPr>
              <a:tblGrid>
                <a:gridCol w="3436937">
                  <a:extLst>
                    <a:ext uri="{9D8B030D-6E8A-4147-A177-3AD203B41FA5}">
                      <a16:colId xmlns:a16="http://schemas.microsoft.com/office/drawing/2014/main" val="20000"/>
                    </a:ext>
                  </a:extLst>
                </a:gridCol>
              </a:tblGrid>
              <a:tr h="11887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Tahoma" panose="020B0604030504040204" pitchFamily="34" charset="0"/>
                          <a:ea typeface="Tahoma" panose="020B0604030504040204" pitchFamily="34" charset="0"/>
                          <a:cs typeface="Tahoma" panose="020B0604030504040204" pitchFamily="34" charset="0"/>
                        </a:rPr>
                        <a:t>In infants &lt; 37 weeks gestation or &lt; 2500 grams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latin typeface="Tahoma" panose="020B0604030504040204" pitchFamily="34" charset="0"/>
                        <a:ea typeface="Tahoma" panose="020B0604030504040204" pitchFamily="34" charset="0"/>
                        <a:cs typeface="Tahoma" panose="020B0604030504040204" pitchFamily="34" charset="0"/>
                      </a:endParaRPr>
                    </a:p>
                  </a:txBody>
                  <a:tcPr marL="91451" marR="91451" marT="45692" marB="45692"/>
                </a:tc>
                <a:extLst>
                  <a:ext uri="{0D108BD9-81ED-4DB2-BD59-A6C34878D82A}">
                    <a16:rowId xmlns:a16="http://schemas.microsoft.com/office/drawing/2014/main" val="10000"/>
                  </a:ext>
                </a:extLst>
              </a:tr>
              <a:tr h="11019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rPr>
                        <a:t>does </a:t>
                      </a: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any enteral probiotic supplementation</a:t>
                      </a:r>
                      <a:endPar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91451" marR="91451" marT="45692" marB="45692"/>
                </a:tc>
                <a:extLst>
                  <a:ext uri="{0D108BD9-81ED-4DB2-BD59-A6C34878D82A}">
                    <a16:rowId xmlns:a16="http://schemas.microsoft.com/office/drawing/2014/main" val="10001"/>
                  </a:ext>
                </a:extLst>
              </a:tr>
              <a:tr h="1297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Tahoma" panose="020B0604030504040204" pitchFamily="34" charset="0"/>
                          <a:ea typeface="Tahoma" panose="020B0604030504040204" pitchFamily="34" charset="0"/>
                          <a:cs typeface="Tahoma" panose="020B0604030504040204" pitchFamily="34" charset="0"/>
                        </a:rPr>
                        <a:t>compared to routine management of enteral feeds</a:t>
                      </a:r>
                    </a:p>
                  </a:txBody>
                  <a:tcPr marL="91451" marR="91451" marT="45692" marB="45692"/>
                </a:tc>
                <a:extLst>
                  <a:ext uri="{0D108BD9-81ED-4DB2-BD59-A6C34878D82A}">
                    <a16:rowId xmlns:a16="http://schemas.microsoft.com/office/drawing/2014/main" val="10002"/>
                  </a:ext>
                </a:extLst>
              </a:tr>
              <a:tr h="10526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Tahoma" panose="020B0604030504040204" pitchFamily="34" charset="0"/>
                          <a:ea typeface="Tahoma" panose="020B0604030504040204" pitchFamily="34" charset="0"/>
                          <a:cs typeface="Tahoma" panose="020B0604030504040204" pitchFamily="34" charset="0"/>
                        </a:rPr>
                        <a:t>improve</a:t>
                      </a:r>
                      <a:r>
                        <a:rPr lang="en-US" sz="1800" b="0" baseline="0" dirty="0">
                          <a:latin typeface="Tahoma" panose="020B0604030504040204" pitchFamily="34" charset="0"/>
                          <a:ea typeface="Tahoma" panose="020B0604030504040204" pitchFamily="34" charset="0"/>
                          <a:cs typeface="Tahoma" panose="020B0604030504040204" pitchFamily="34" charset="0"/>
                        </a:rPr>
                        <a:t> morbidity and mortality</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marL="91451" marR="91451" marT="45692" marB="45692"/>
                </a:tc>
                <a:extLst>
                  <a:ext uri="{0D108BD9-81ED-4DB2-BD59-A6C34878D82A}">
                    <a16:rowId xmlns:a16="http://schemas.microsoft.com/office/drawing/2014/main" val="10003"/>
                  </a:ext>
                </a:extLst>
              </a:tr>
              <a:tr h="1188709">
                <a:tc>
                  <a:txBody>
                    <a:bodyPr/>
                    <a:lstStyle/>
                    <a:p>
                      <a:pPr algn="ctr"/>
                      <a:endParaRPr lang="en-US" sz="1800" b="0" dirty="0">
                        <a:latin typeface="Tahoma" panose="020B0604030504040204" pitchFamily="34" charset="0"/>
                        <a:ea typeface="Tahoma" panose="020B0604030504040204" pitchFamily="34" charset="0"/>
                        <a:cs typeface="Tahoma" panose="020B0604030504040204" pitchFamily="34" charset="0"/>
                      </a:endParaRPr>
                    </a:p>
                    <a:p>
                      <a:pPr algn="ctr"/>
                      <a:r>
                        <a:rPr lang="en-US" sz="1800" b="0" dirty="0">
                          <a:latin typeface="Tahoma" panose="020B0604030504040204" pitchFamily="34" charset="0"/>
                          <a:ea typeface="Tahoma" panose="020B0604030504040204" pitchFamily="34" charset="0"/>
                          <a:cs typeface="Tahoma" panose="020B0604030504040204" pitchFamily="34" charset="0"/>
                        </a:rPr>
                        <a:t>up to 18 to 24 months of age?</a:t>
                      </a:r>
                    </a:p>
                  </a:txBody>
                  <a:tcPr marL="91451" marR="91451" marT="45692" marB="45692"/>
                </a:tc>
                <a:extLst>
                  <a:ext uri="{0D108BD9-81ED-4DB2-BD59-A6C34878D82A}">
                    <a16:rowId xmlns:a16="http://schemas.microsoft.com/office/drawing/2014/main" val="10004"/>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Text Box 5">
            <a:extLst>
              <a:ext uri="{FF2B5EF4-FFF2-40B4-BE49-F238E27FC236}">
                <a16:creationId xmlns:a16="http://schemas.microsoft.com/office/drawing/2014/main" id="{97E6913C-6C84-41C8-8AD5-2640EBA07168}"/>
              </a:ext>
            </a:extLst>
          </p:cNvPr>
          <p:cNvSpPr txBox="1">
            <a:spLocks noChangeArrowheads="1"/>
          </p:cNvSpPr>
          <p:nvPr/>
        </p:nvSpPr>
        <p:spPr bwMode="auto">
          <a:xfrm>
            <a:off x="425450" y="1625600"/>
            <a:ext cx="831373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endParaRPr lang="en-US" altLang="en-US" sz="3600">
              <a:solidFill>
                <a:srgbClr val="002060"/>
              </a:solidFill>
              <a:latin typeface="Tahoma" panose="020B0604030504040204" pitchFamily="34" charset="0"/>
              <a:cs typeface="Tahoma" panose="020B0604030504040204" pitchFamily="34" charset="0"/>
            </a:endParaRPr>
          </a:p>
          <a:p>
            <a:pPr algn="ctr"/>
            <a:r>
              <a:rPr lang="en-US" altLang="en-US" sz="3600">
                <a:solidFill>
                  <a:srgbClr val="002060"/>
                </a:solidFill>
                <a:latin typeface="Tahoma" panose="020B0604030504040204" pitchFamily="34" charset="0"/>
                <a:cs typeface="Tahoma" panose="020B0604030504040204" pitchFamily="34" charset="0"/>
              </a:rPr>
              <a:t>A total of 24 eligible trials that enrolled more than 5000 preterm infants were included in the meta-analysis</a:t>
            </a:r>
          </a:p>
          <a:p>
            <a:pPr algn="ctr"/>
            <a:endParaRPr lang="en-US" altLang="en-US" sz="3600">
              <a:solidFill>
                <a:srgbClr val="002060"/>
              </a:solidFill>
              <a:latin typeface="Tahoma" panose="020B0604030504040204" pitchFamily="34" charset="0"/>
              <a:ea typeface="MS PGothic" panose="020B0600070205080204" pitchFamily="34" charset="-128"/>
            </a:endParaRPr>
          </a:p>
        </p:txBody>
      </p:sp>
      <p:sp>
        <p:nvSpPr>
          <p:cNvPr id="96259" name="TextBox 1">
            <a:extLst>
              <a:ext uri="{FF2B5EF4-FFF2-40B4-BE49-F238E27FC236}">
                <a16:creationId xmlns:a16="http://schemas.microsoft.com/office/drawing/2014/main" id="{223383C4-5243-4241-981E-5E071ED7BC00}"/>
              </a:ext>
            </a:extLst>
          </p:cNvPr>
          <p:cNvSpPr txBox="1">
            <a:spLocks noChangeArrowheads="1"/>
          </p:cNvSpPr>
          <p:nvPr/>
        </p:nvSpPr>
        <p:spPr bwMode="auto">
          <a:xfrm>
            <a:off x="612775" y="288925"/>
            <a:ext cx="79263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2800" b="1">
                <a:solidFill>
                  <a:srgbClr val="009999"/>
                </a:solidFill>
                <a:latin typeface="Tahoma" panose="020B0604030504040204" pitchFamily="34" charset="0"/>
                <a:ea typeface="MS PGothic" panose="020B0600070205080204" pitchFamily="34" charset="-128"/>
                <a:cs typeface="Tahoma" panose="020B0604030504040204" pitchFamily="34" charset="0"/>
              </a:rPr>
              <a:t>Probiotics for prevention of</a:t>
            </a:r>
          </a:p>
          <a:p>
            <a:pPr algn="ctr"/>
            <a:r>
              <a:rPr lang="en-US" altLang="en-US" sz="2800" b="1">
                <a:solidFill>
                  <a:srgbClr val="009999"/>
                </a:solidFill>
                <a:latin typeface="Tahoma" panose="020B0604030504040204" pitchFamily="34" charset="0"/>
                <a:ea typeface="MS PGothic" panose="020B0600070205080204" pitchFamily="34" charset="-128"/>
                <a:cs typeface="Tahoma" panose="020B0604030504040204" pitchFamily="34" charset="0"/>
              </a:rPr>
              <a:t>necrotizing enterocolitis in preterm infants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4">
            <a:extLst>
              <a:ext uri="{FF2B5EF4-FFF2-40B4-BE49-F238E27FC236}">
                <a16:creationId xmlns:a16="http://schemas.microsoft.com/office/drawing/2014/main" id="{F00D1EF7-672C-4BBA-8D5C-1678A87C56AE}"/>
              </a:ext>
            </a:extLst>
          </p:cNvPr>
          <p:cNvSpPr txBox="1">
            <a:spLocks noChangeArrowheads="1"/>
          </p:cNvSpPr>
          <p:nvPr/>
        </p:nvSpPr>
        <p:spPr bwMode="auto">
          <a:xfrm>
            <a:off x="444500" y="1630363"/>
            <a:ext cx="8262938"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3600">
                <a:solidFill>
                  <a:srgbClr val="002060"/>
                </a:solidFill>
                <a:latin typeface="Tahoma" panose="020B0604030504040204" pitchFamily="34" charset="0"/>
                <a:cs typeface="Tahoma" panose="020B0604030504040204" pitchFamily="34" charset="0"/>
              </a:rPr>
              <a:t>Probiotics to prevent necrotizing enterocolitis in very preterm infants. </a:t>
            </a:r>
          </a:p>
          <a:p>
            <a:pPr algn="ctr"/>
            <a:endParaRPr lang="en-US" altLang="en-US">
              <a:solidFill>
                <a:srgbClr val="002060"/>
              </a:solidFill>
              <a:latin typeface="Tahoma" panose="020B0604030504040204" pitchFamily="34" charset="0"/>
              <a:cs typeface="Tahoma" panose="020B0604030504040204" pitchFamily="34" charset="0"/>
            </a:endParaRPr>
          </a:p>
          <a:p>
            <a:pPr algn="ctr"/>
            <a:r>
              <a:rPr lang="en-US" altLang="en-US">
                <a:solidFill>
                  <a:srgbClr val="002060"/>
                </a:solidFill>
                <a:latin typeface="Tahoma" panose="020B0604030504040204" pitchFamily="34" charset="0"/>
                <a:cs typeface="Tahoma" panose="020B0604030504040204" pitchFamily="34" charset="0"/>
              </a:rPr>
              <a:t>Sharif S, Meader N, Oddie SJ, Rojas-Reyes MX, McGuire W. </a:t>
            </a:r>
          </a:p>
          <a:p>
            <a:pPr algn="ctr"/>
            <a:endParaRPr lang="en-US" altLang="en-US">
              <a:solidFill>
                <a:srgbClr val="002060"/>
              </a:solidFill>
              <a:latin typeface="Tahoma" panose="020B0604030504040204" pitchFamily="34" charset="0"/>
              <a:cs typeface="Tahoma" panose="020B0604030504040204" pitchFamily="34" charset="0"/>
            </a:endParaRPr>
          </a:p>
          <a:p>
            <a:pPr algn="ctr"/>
            <a:r>
              <a:rPr lang="en-US" altLang="en-US">
                <a:solidFill>
                  <a:srgbClr val="002060"/>
                </a:solidFill>
                <a:latin typeface="Tahoma" panose="020B0604030504040204" pitchFamily="34" charset="0"/>
                <a:cs typeface="Tahoma" panose="020B0604030504040204" pitchFamily="34" charset="0"/>
              </a:rPr>
              <a:t>Cochrane Database of Systematic Reviews 2020.</a:t>
            </a:r>
          </a:p>
          <a:p>
            <a:pPr algn="ctr"/>
            <a:r>
              <a:rPr lang="en-US" altLang="en-US">
                <a:solidFill>
                  <a:srgbClr val="002060"/>
                </a:solidFill>
                <a:latin typeface="Tahoma" panose="020B0604030504040204" pitchFamily="34" charset="0"/>
                <a:cs typeface="Tahoma" panose="020B0604030504040204" pitchFamily="34" charset="0"/>
              </a:rPr>
              <a:t>In preparation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4" name="Picture 2" descr="http://s3.amazonaws.com/libapps/accounts/81170/images/PICOT.jpg">
            <a:extLst>
              <a:ext uri="{FF2B5EF4-FFF2-40B4-BE49-F238E27FC236}">
                <a16:creationId xmlns:a16="http://schemas.microsoft.com/office/drawing/2014/main" id="{EBEFB614-EA85-4A37-B517-2FE5A03B8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3" y="320675"/>
            <a:ext cx="497522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Box 1">
            <a:extLst>
              <a:ext uri="{FF2B5EF4-FFF2-40B4-BE49-F238E27FC236}">
                <a16:creationId xmlns:a16="http://schemas.microsoft.com/office/drawing/2014/main" id="{FCE2BA8D-4B36-47EA-AC50-C33FDFC338E3}"/>
              </a:ext>
            </a:extLst>
          </p:cNvPr>
          <p:cNvSpPr txBox="1">
            <a:spLocks noChangeArrowheads="1"/>
          </p:cNvSpPr>
          <p:nvPr/>
        </p:nvSpPr>
        <p:spPr bwMode="auto">
          <a:xfrm>
            <a:off x="2054225" y="5253038"/>
            <a:ext cx="28813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b="1">
                <a:solidFill>
                  <a:srgbClr val="000000"/>
                </a:solidFill>
                <a:latin typeface="Tahoma" panose="020B0604030504040204" pitchFamily="34" charset="0"/>
                <a:cs typeface="Tahoma" panose="020B0604030504040204" pitchFamily="34" charset="0"/>
              </a:rPr>
              <a:t>TIME</a:t>
            </a:r>
          </a:p>
        </p:txBody>
      </p:sp>
      <p:sp>
        <p:nvSpPr>
          <p:cNvPr id="100356" name="TextBox 3">
            <a:extLst>
              <a:ext uri="{FF2B5EF4-FFF2-40B4-BE49-F238E27FC236}">
                <a16:creationId xmlns:a16="http://schemas.microsoft.com/office/drawing/2014/main" id="{20A83254-9329-4B80-A938-79AAB307829A}"/>
              </a:ext>
            </a:extLst>
          </p:cNvPr>
          <p:cNvSpPr txBox="1">
            <a:spLocks noChangeArrowheads="1"/>
          </p:cNvSpPr>
          <p:nvPr/>
        </p:nvSpPr>
        <p:spPr bwMode="auto">
          <a:xfrm>
            <a:off x="2068513" y="4097338"/>
            <a:ext cx="288131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b="1">
                <a:solidFill>
                  <a:srgbClr val="000000"/>
                </a:solidFill>
                <a:latin typeface="Tahoma" panose="020B0604030504040204" pitchFamily="34" charset="0"/>
                <a:cs typeface="Tahoma" panose="020B0604030504040204" pitchFamily="34" charset="0"/>
              </a:rPr>
              <a:t>OUTCOME</a:t>
            </a:r>
          </a:p>
        </p:txBody>
      </p:sp>
      <p:sp>
        <p:nvSpPr>
          <p:cNvPr id="100357" name="TextBox 4">
            <a:extLst>
              <a:ext uri="{FF2B5EF4-FFF2-40B4-BE49-F238E27FC236}">
                <a16:creationId xmlns:a16="http://schemas.microsoft.com/office/drawing/2014/main" id="{A7609280-3BD3-4FAF-92DC-6C6AAA458DA8}"/>
              </a:ext>
            </a:extLst>
          </p:cNvPr>
          <p:cNvSpPr txBox="1">
            <a:spLocks noChangeArrowheads="1"/>
          </p:cNvSpPr>
          <p:nvPr/>
        </p:nvSpPr>
        <p:spPr bwMode="auto">
          <a:xfrm>
            <a:off x="2051050" y="2952750"/>
            <a:ext cx="288131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b="1">
                <a:solidFill>
                  <a:srgbClr val="000000"/>
                </a:solidFill>
                <a:latin typeface="Tahoma" panose="020B0604030504040204" pitchFamily="34" charset="0"/>
                <a:cs typeface="Tahoma" panose="020B0604030504040204" pitchFamily="34" charset="0"/>
              </a:rPr>
              <a:t>COMPARATOR</a:t>
            </a:r>
          </a:p>
        </p:txBody>
      </p:sp>
      <p:sp>
        <p:nvSpPr>
          <p:cNvPr id="100358" name="TextBox 5">
            <a:extLst>
              <a:ext uri="{FF2B5EF4-FFF2-40B4-BE49-F238E27FC236}">
                <a16:creationId xmlns:a16="http://schemas.microsoft.com/office/drawing/2014/main" id="{5AC083A1-A662-4B9A-B506-E3003A4B0E6E}"/>
              </a:ext>
            </a:extLst>
          </p:cNvPr>
          <p:cNvSpPr txBox="1">
            <a:spLocks noChangeArrowheads="1"/>
          </p:cNvSpPr>
          <p:nvPr/>
        </p:nvSpPr>
        <p:spPr bwMode="auto">
          <a:xfrm>
            <a:off x="2033588" y="1808163"/>
            <a:ext cx="2881312"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b="1">
                <a:solidFill>
                  <a:srgbClr val="000000"/>
                </a:solidFill>
                <a:latin typeface="Tahoma" panose="020B0604030504040204" pitchFamily="34" charset="0"/>
                <a:cs typeface="Tahoma" panose="020B0604030504040204" pitchFamily="34" charset="0"/>
              </a:rPr>
              <a:t>INTERVENTION</a:t>
            </a:r>
          </a:p>
        </p:txBody>
      </p:sp>
      <p:sp>
        <p:nvSpPr>
          <p:cNvPr id="100359" name="TextBox 6">
            <a:extLst>
              <a:ext uri="{FF2B5EF4-FFF2-40B4-BE49-F238E27FC236}">
                <a16:creationId xmlns:a16="http://schemas.microsoft.com/office/drawing/2014/main" id="{3C381844-6B3B-494B-B450-AF8BE949BC3B}"/>
              </a:ext>
            </a:extLst>
          </p:cNvPr>
          <p:cNvSpPr txBox="1">
            <a:spLocks noChangeArrowheads="1"/>
          </p:cNvSpPr>
          <p:nvPr/>
        </p:nvSpPr>
        <p:spPr bwMode="auto">
          <a:xfrm>
            <a:off x="2033588" y="500063"/>
            <a:ext cx="3030537"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b="1">
                <a:solidFill>
                  <a:srgbClr val="000000"/>
                </a:solidFill>
                <a:latin typeface="Tahoma" panose="020B0604030504040204" pitchFamily="34" charset="0"/>
                <a:cs typeface="Tahoma" panose="020B0604030504040204" pitchFamily="34" charset="0"/>
              </a:rPr>
              <a:t>POPULATION OR CONDITION</a:t>
            </a:r>
          </a:p>
        </p:txBody>
      </p:sp>
      <p:graphicFrame>
        <p:nvGraphicFramePr>
          <p:cNvPr id="8" name="Table 7">
            <a:extLst>
              <a:ext uri="{FF2B5EF4-FFF2-40B4-BE49-F238E27FC236}">
                <a16:creationId xmlns:a16="http://schemas.microsoft.com/office/drawing/2014/main" id="{7823C4C7-E9B4-4E23-A86C-C7DA26AB43AA}"/>
              </a:ext>
            </a:extLst>
          </p:cNvPr>
          <p:cNvGraphicFramePr>
            <a:graphicFrameLocks noGrp="1"/>
          </p:cNvGraphicFramePr>
          <p:nvPr/>
        </p:nvGraphicFramePr>
        <p:xfrm>
          <a:off x="5427663" y="514350"/>
          <a:ext cx="3436937" cy="5829300"/>
        </p:xfrm>
        <a:graphic>
          <a:graphicData uri="http://schemas.openxmlformats.org/drawingml/2006/table">
            <a:tbl>
              <a:tblPr firstRow="1" bandRow="1">
                <a:tableStyleId>{5C22544A-7EE6-4342-B048-85BDC9FD1C3A}</a:tableStyleId>
              </a:tblPr>
              <a:tblGrid>
                <a:gridCol w="3436937">
                  <a:extLst>
                    <a:ext uri="{9D8B030D-6E8A-4147-A177-3AD203B41FA5}">
                      <a16:colId xmlns:a16="http://schemas.microsoft.com/office/drawing/2014/main" val="20000"/>
                    </a:ext>
                  </a:extLst>
                </a:gridCol>
              </a:tblGrid>
              <a:tr h="11887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Tahoma" panose="020B0604030504040204" pitchFamily="34" charset="0"/>
                          <a:ea typeface="Tahoma" panose="020B0604030504040204" pitchFamily="34" charset="0"/>
                          <a:cs typeface="Tahoma" panose="020B0604030504040204" pitchFamily="34" charset="0"/>
                        </a:rPr>
                        <a:t>In very low birth weight or very preterm infants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latin typeface="Tahoma" panose="020B0604030504040204" pitchFamily="34" charset="0"/>
                        <a:ea typeface="Tahoma" panose="020B0604030504040204" pitchFamily="34" charset="0"/>
                        <a:cs typeface="Tahoma" panose="020B0604030504040204" pitchFamily="34" charset="0"/>
                      </a:endParaRPr>
                    </a:p>
                  </a:txBody>
                  <a:tcPr marL="91451" marR="91451" marT="45692" marB="45692"/>
                </a:tc>
                <a:extLst>
                  <a:ext uri="{0D108BD9-81ED-4DB2-BD59-A6C34878D82A}">
                    <a16:rowId xmlns:a16="http://schemas.microsoft.com/office/drawing/2014/main" val="10000"/>
                  </a:ext>
                </a:extLst>
              </a:tr>
              <a:tr h="11019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rPr>
                        <a:t>does </a:t>
                      </a: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any enteral probiotic supplementation</a:t>
                      </a:r>
                      <a:endPar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91451" marR="91451" marT="45692" marB="45692"/>
                </a:tc>
                <a:extLst>
                  <a:ext uri="{0D108BD9-81ED-4DB2-BD59-A6C34878D82A}">
                    <a16:rowId xmlns:a16="http://schemas.microsoft.com/office/drawing/2014/main" val="10001"/>
                  </a:ext>
                </a:extLst>
              </a:tr>
              <a:tr h="1297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Tahoma" panose="020B0604030504040204" pitchFamily="34" charset="0"/>
                          <a:ea typeface="Tahoma" panose="020B0604030504040204" pitchFamily="34" charset="0"/>
                          <a:cs typeface="Tahoma" panose="020B0604030504040204" pitchFamily="34" charset="0"/>
                        </a:rPr>
                        <a:t>compared to routine management of enteral feeds</a:t>
                      </a:r>
                    </a:p>
                  </a:txBody>
                  <a:tcPr marL="91451" marR="91451" marT="45692" marB="45692"/>
                </a:tc>
                <a:extLst>
                  <a:ext uri="{0D108BD9-81ED-4DB2-BD59-A6C34878D82A}">
                    <a16:rowId xmlns:a16="http://schemas.microsoft.com/office/drawing/2014/main" val="10002"/>
                  </a:ext>
                </a:extLst>
              </a:tr>
              <a:tr h="10526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Tahoma" panose="020B0604030504040204" pitchFamily="34" charset="0"/>
                          <a:ea typeface="Tahoma" panose="020B0604030504040204" pitchFamily="34" charset="0"/>
                          <a:cs typeface="Tahoma" panose="020B0604030504040204" pitchFamily="34" charset="0"/>
                        </a:rPr>
                        <a:t>improve</a:t>
                      </a:r>
                      <a:r>
                        <a:rPr lang="en-US" sz="1800" b="0" baseline="0" dirty="0">
                          <a:latin typeface="Tahoma" panose="020B0604030504040204" pitchFamily="34" charset="0"/>
                          <a:ea typeface="Tahoma" panose="020B0604030504040204" pitchFamily="34" charset="0"/>
                          <a:cs typeface="Tahoma" panose="020B0604030504040204" pitchFamily="34" charset="0"/>
                        </a:rPr>
                        <a:t> morbidity and mortality</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marL="91451" marR="91451" marT="45692" marB="45692"/>
                </a:tc>
                <a:extLst>
                  <a:ext uri="{0D108BD9-81ED-4DB2-BD59-A6C34878D82A}">
                    <a16:rowId xmlns:a16="http://schemas.microsoft.com/office/drawing/2014/main" val="10003"/>
                  </a:ext>
                </a:extLst>
              </a:tr>
              <a:tr h="1188709">
                <a:tc>
                  <a:txBody>
                    <a:bodyPr/>
                    <a:lstStyle/>
                    <a:p>
                      <a:pPr algn="ctr"/>
                      <a:endParaRPr lang="en-US" sz="1800" b="0" dirty="0">
                        <a:latin typeface="Tahoma" panose="020B0604030504040204" pitchFamily="34" charset="0"/>
                        <a:ea typeface="Tahoma" panose="020B0604030504040204" pitchFamily="34" charset="0"/>
                        <a:cs typeface="Tahoma" panose="020B0604030504040204" pitchFamily="34" charset="0"/>
                      </a:endParaRPr>
                    </a:p>
                    <a:p>
                      <a:pPr algn="ctr"/>
                      <a:r>
                        <a:rPr lang="en-US" sz="1800" b="0" dirty="0">
                          <a:latin typeface="Tahoma" panose="020B0604030504040204" pitchFamily="34" charset="0"/>
                          <a:ea typeface="Tahoma" panose="020B0604030504040204" pitchFamily="34" charset="0"/>
                          <a:cs typeface="Tahoma" panose="020B0604030504040204" pitchFamily="34" charset="0"/>
                        </a:rPr>
                        <a:t>up to 18 to 24 months of age?</a:t>
                      </a:r>
                    </a:p>
                  </a:txBody>
                  <a:tcPr marL="91451" marR="91451" marT="45692" marB="45692"/>
                </a:tc>
                <a:extLst>
                  <a:ext uri="{0D108BD9-81ED-4DB2-BD59-A6C34878D82A}">
                    <a16:rowId xmlns:a16="http://schemas.microsoft.com/office/drawing/2014/main" val="10004"/>
                  </a:ext>
                </a:extLst>
              </a:tr>
            </a:tbl>
          </a:graphicData>
        </a:graphic>
      </p:graphicFrame>
      <p:sp>
        <p:nvSpPr>
          <p:cNvPr id="2" name="Oval 1">
            <a:extLst>
              <a:ext uri="{FF2B5EF4-FFF2-40B4-BE49-F238E27FC236}">
                <a16:creationId xmlns:a16="http://schemas.microsoft.com/office/drawing/2014/main" id="{3B56279D-D18D-4329-9EFC-E48E3AF4015B}"/>
              </a:ext>
            </a:extLst>
          </p:cNvPr>
          <p:cNvSpPr/>
          <p:nvPr/>
        </p:nvSpPr>
        <p:spPr>
          <a:xfrm>
            <a:off x="5006975" y="436563"/>
            <a:ext cx="4086225" cy="12747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Box 4">
            <a:extLst>
              <a:ext uri="{FF2B5EF4-FFF2-40B4-BE49-F238E27FC236}">
                <a16:creationId xmlns:a16="http://schemas.microsoft.com/office/drawing/2014/main" id="{F09F3C85-6FC7-46D6-88D0-34643CBEFBB5}"/>
              </a:ext>
            </a:extLst>
          </p:cNvPr>
          <p:cNvSpPr txBox="1">
            <a:spLocks noChangeArrowheads="1"/>
          </p:cNvSpPr>
          <p:nvPr/>
        </p:nvSpPr>
        <p:spPr bwMode="auto">
          <a:xfrm>
            <a:off x="444500" y="220663"/>
            <a:ext cx="82629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r"/>
            <a:r>
              <a:rPr lang="en-US" altLang="en-US" sz="2800" b="1">
                <a:solidFill>
                  <a:srgbClr val="009999"/>
                </a:solidFill>
                <a:latin typeface="Tahoma" panose="020B0604030504040204" pitchFamily="34" charset="0"/>
                <a:cs typeface="Tahoma" panose="020B0604030504040204" pitchFamily="34" charset="0"/>
              </a:rPr>
              <a:t>Probiotics to prevent necrotizing enterocolitis in very preterm infants.</a:t>
            </a:r>
          </a:p>
        </p:txBody>
      </p:sp>
      <p:sp>
        <p:nvSpPr>
          <p:cNvPr id="102403" name="TextBox 2">
            <a:extLst>
              <a:ext uri="{FF2B5EF4-FFF2-40B4-BE49-F238E27FC236}">
                <a16:creationId xmlns:a16="http://schemas.microsoft.com/office/drawing/2014/main" id="{4ABD2212-7C3A-4F23-8FC1-3E63F577B4E4}"/>
              </a:ext>
            </a:extLst>
          </p:cNvPr>
          <p:cNvSpPr txBox="1">
            <a:spLocks noChangeArrowheads="1"/>
          </p:cNvSpPr>
          <p:nvPr/>
        </p:nvSpPr>
        <p:spPr bwMode="auto">
          <a:xfrm>
            <a:off x="446088" y="5741988"/>
            <a:ext cx="8262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sz="1400">
                <a:solidFill>
                  <a:srgbClr val="002060"/>
                </a:solidFill>
                <a:latin typeface="Tahoma" panose="020B0604030504040204" pitchFamily="34" charset="0"/>
                <a:cs typeface="Tahoma" panose="020B0604030504040204" pitchFamily="34" charset="0"/>
              </a:rPr>
              <a:t>Sharif and colleagues. Probiotics to prevent necrotising enterocolitis in very preterm infants. Cochrane Database of Systematic Reviews 2020. in preparation.</a:t>
            </a:r>
          </a:p>
        </p:txBody>
      </p:sp>
      <p:sp>
        <p:nvSpPr>
          <p:cNvPr id="102404" name="TextBox 6">
            <a:extLst>
              <a:ext uri="{FF2B5EF4-FFF2-40B4-BE49-F238E27FC236}">
                <a16:creationId xmlns:a16="http://schemas.microsoft.com/office/drawing/2014/main" id="{05B5AA1D-8733-48F3-88C8-97DA0F40D0B7}"/>
              </a:ext>
            </a:extLst>
          </p:cNvPr>
          <p:cNvSpPr txBox="1">
            <a:spLocks noChangeArrowheads="1"/>
          </p:cNvSpPr>
          <p:nvPr/>
        </p:nvSpPr>
        <p:spPr bwMode="auto">
          <a:xfrm>
            <a:off x="444500" y="1704975"/>
            <a:ext cx="8262938"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a:solidFill>
                  <a:srgbClr val="002060"/>
                </a:solidFill>
                <a:latin typeface="Tahoma" panose="020B0604030504040204" pitchFamily="34" charset="0"/>
                <a:cs typeface="Tahoma" panose="020B0604030504040204" pitchFamily="34" charset="0"/>
              </a:rPr>
              <a:t>Includes 53 trials in which more than 10,000 very preterm infants participated. </a:t>
            </a:r>
          </a:p>
          <a:p>
            <a:endParaRPr lang="en-US" altLang="en-US">
              <a:solidFill>
                <a:srgbClr val="002060"/>
              </a:solidFill>
              <a:latin typeface="Tahoma" panose="020B0604030504040204" pitchFamily="34" charset="0"/>
              <a:cs typeface="Tahoma" panose="020B0604030504040204" pitchFamily="34" charset="0"/>
            </a:endParaRPr>
          </a:p>
          <a:p>
            <a:r>
              <a:rPr lang="en-US" altLang="en-US">
                <a:solidFill>
                  <a:srgbClr val="002060"/>
                </a:solidFill>
                <a:latin typeface="Tahoma" panose="020B0604030504040204" pitchFamily="34" charset="0"/>
                <a:cs typeface="Tahoma" panose="020B0604030504040204" pitchFamily="34" charset="0"/>
              </a:rPr>
              <a:t>The risk of bias varied with lack of clarity on methods to conceal allocation in half of the trials and lack of blinding of caregivers or investigators in all of the trials being the main potential sources of bias.</a:t>
            </a:r>
          </a:p>
          <a:p>
            <a:endParaRPr lang="en-US" altLang="en-US">
              <a:solidFill>
                <a:srgbClr val="002060"/>
              </a:solidFill>
              <a:latin typeface="Tahoma" panose="020B0604030504040204" pitchFamily="34" charset="0"/>
              <a:cs typeface="Tahoma" panose="020B0604030504040204" pitchFamily="34" charset="0"/>
            </a:endParaRPr>
          </a:p>
          <a:p>
            <a:r>
              <a:rPr lang="en-US" altLang="en-US">
                <a:solidFill>
                  <a:srgbClr val="002060"/>
                </a:solidFill>
                <a:latin typeface="Tahoma" panose="020B0604030504040204" pitchFamily="34" charset="0"/>
                <a:cs typeface="Tahoma" panose="020B0604030504040204" pitchFamily="34" charset="0"/>
              </a:rPr>
              <a:t>Variation in timing, dose, formulation of the probiotics, and feeding regimens.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104450" name="Picture 2">
            <a:extLst>
              <a:ext uri="{FF2B5EF4-FFF2-40B4-BE49-F238E27FC236}">
                <a16:creationId xmlns:a16="http://schemas.microsoft.com/office/drawing/2014/main" id="{45633C71-917F-46AA-8DAD-63F2542D2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3225"/>
            <a:ext cx="914400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8" name="Text Box 2">
            <a:extLst>
              <a:ext uri="{FF2B5EF4-FFF2-40B4-BE49-F238E27FC236}">
                <a16:creationId xmlns:a16="http://schemas.microsoft.com/office/drawing/2014/main" id="{23C52EB0-8176-4812-B3BE-7AF908BA0B56}"/>
              </a:ext>
            </a:extLst>
          </p:cNvPr>
          <p:cNvSpPr txBox="1">
            <a:spLocks noChangeArrowheads="1"/>
          </p:cNvSpPr>
          <p:nvPr/>
        </p:nvSpPr>
        <p:spPr bwMode="auto">
          <a:xfrm>
            <a:off x="542925" y="333375"/>
            <a:ext cx="3441700" cy="1384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1400" b="1">
                <a:solidFill>
                  <a:srgbClr val="000000"/>
                </a:solidFill>
                <a:latin typeface="Tahoma" panose="020B0604030504040204" pitchFamily="34" charset="0"/>
                <a:ea typeface="MS PGothic" panose="020B0600070205080204" pitchFamily="34" charset="-128"/>
              </a:rPr>
              <a:t>PROBIOTICS FOR THE PREVENTION OF NECROTIZING ENTEROCOLITIS IN PRETERM INFANTS:</a:t>
            </a:r>
          </a:p>
          <a:p>
            <a:pPr algn="ctr"/>
            <a:endParaRPr lang="en-US" altLang="en-US" sz="1400" b="1">
              <a:solidFill>
                <a:srgbClr val="000000"/>
              </a:solidFill>
              <a:latin typeface="Tahoma" panose="020B0604030504040204" pitchFamily="34" charset="0"/>
              <a:ea typeface="MS PGothic" panose="020B0600070205080204" pitchFamily="34" charset="-128"/>
            </a:endParaRPr>
          </a:p>
          <a:p>
            <a:pPr algn="ctr"/>
            <a:r>
              <a:rPr lang="en-US" altLang="en-US" sz="1400" b="1">
                <a:solidFill>
                  <a:srgbClr val="000000"/>
                </a:solidFill>
                <a:latin typeface="Tahoma" panose="020B0604030504040204" pitchFamily="34" charset="0"/>
                <a:ea typeface="MS PGothic" panose="020B0600070205080204" pitchFamily="34" charset="-128"/>
              </a:rPr>
              <a:t>EFFECT ON NECROTIZING ENTEROCOLITIS</a:t>
            </a:r>
          </a:p>
        </p:txBody>
      </p:sp>
      <p:pic>
        <p:nvPicPr>
          <p:cNvPr id="106499" name="Graphic 2">
            <a:extLst>
              <a:ext uri="{FF2B5EF4-FFF2-40B4-BE49-F238E27FC236}">
                <a16:creationId xmlns:a16="http://schemas.microsoft.com/office/drawing/2014/main" id="{6A23683B-2C91-4835-A43C-EB96D4C13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0" y="139700"/>
            <a:ext cx="3875088"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2" descr="389 Confused Doctor Illustrations, Royalty-Free Vector Graphics &amp; Clip Art  - iStock">
            <a:extLst>
              <a:ext uri="{FF2B5EF4-FFF2-40B4-BE49-F238E27FC236}">
                <a16:creationId xmlns:a16="http://schemas.microsoft.com/office/drawing/2014/main" id="{B368F71D-37E8-45E9-9EF2-693E42AEA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8" y="2084388"/>
            <a:ext cx="3971925"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Box 1">
            <a:extLst>
              <a:ext uri="{FF2B5EF4-FFF2-40B4-BE49-F238E27FC236}">
                <a16:creationId xmlns:a16="http://schemas.microsoft.com/office/drawing/2014/main" id="{CBF96B07-CCC7-48AC-9EB5-6FDFCE50DAB7}"/>
              </a:ext>
            </a:extLst>
          </p:cNvPr>
          <p:cNvSpPr txBox="1">
            <a:spLocks noChangeArrowheads="1"/>
          </p:cNvSpPr>
          <p:nvPr/>
        </p:nvSpPr>
        <p:spPr bwMode="auto">
          <a:xfrm>
            <a:off x="3087688" y="6162675"/>
            <a:ext cx="949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sz="1200" i="1"/>
              <a:t>W. McGuire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2545">
            <a:extLst>
              <a:ext uri="{FF2B5EF4-FFF2-40B4-BE49-F238E27FC236}">
                <a16:creationId xmlns:a16="http://schemas.microsoft.com/office/drawing/2014/main" id="{3BE83389-5A0C-471C-B83C-0B3CB0AD3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50" r="7927" b="15829"/>
          <a:stretch>
            <a:fillRect/>
          </a:stretch>
        </p:blipFill>
        <p:spPr bwMode="auto">
          <a:xfrm>
            <a:off x="6062663" y="2936875"/>
            <a:ext cx="12192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11">
            <a:extLst>
              <a:ext uri="{FF2B5EF4-FFF2-40B4-BE49-F238E27FC236}">
                <a16:creationId xmlns:a16="http://schemas.microsoft.com/office/drawing/2014/main" id="{DA241FB2-499D-426F-A8E2-F67637024CC2}"/>
              </a:ext>
            </a:extLst>
          </p:cNvPr>
          <p:cNvSpPr>
            <a:spLocks noChangeArrowheads="1"/>
          </p:cNvSpPr>
          <p:nvPr/>
        </p:nvSpPr>
        <p:spPr bwMode="auto">
          <a:xfrm>
            <a:off x="3175000" y="185738"/>
            <a:ext cx="52927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sz="4800" b="1">
                <a:solidFill>
                  <a:srgbClr val="002060"/>
                </a:solidFill>
                <a:latin typeface="Tahoma" panose="020B0604030504040204" pitchFamily="34" charset="0"/>
                <a:ea typeface="MS PGothic" panose="020B0600070205080204" pitchFamily="34" charset="-128"/>
                <a:cs typeface="Tahoma" panose="020B0604030504040204" pitchFamily="34" charset="0"/>
              </a:rPr>
              <a:t>Associate Editors</a:t>
            </a:r>
          </a:p>
        </p:txBody>
      </p:sp>
      <p:pic>
        <p:nvPicPr>
          <p:cNvPr id="37892" name="Picture 12">
            <a:extLst>
              <a:ext uri="{FF2B5EF4-FFF2-40B4-BE49-F238E27FC236}">
                <a16:creationId xmlns:a16="http://schemas.microsoft.com/office/drawing/2014/main" id="{298372C3-A5C1-4A7A-AF95-63EE6CE3E3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8776"/>
          <a:stretch>
            <a:fillRect/>
          </a:stretch>
        </p:blipFill>
        <p:spPr bwMode="auto">
          <a:xfrm>
            <a:off x="365125" y="1430338"/>
            <a:ext cx="12176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4">
            <a:extLst>
              <a:ext uri="{FF2B5EF4-FFF2-40B4-BE49-F238E27FC236}">
                <a16:creationId xmlns:a16="http://schemas.microsoft.com/office/drawing/2014/main" id="{B8A0D243-1E75-4D3B-9605-D41C20A6BC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0" y="1352550"/>
            <a:ext cx="1217613"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6">
            <a:extLst>
              <a:ext uri="{FF2B5EF4-FFF2-40B4-BE49-F238E27FC236}">
                <a16:creationId xmlns:a16="http://schemas.microsoft.com/office/drawing/2014/main" id="{3BE57E42-8188-42D7-AC76-C25F45F1B5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0738" y="1416050"/>
            <a:ext cx="1268412"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8">
            <a:extLst>
              <a:ext uri="{FF2B5EF4-FFF2-40B4-BE49-F238E27FC236}">
                <a16:creationId xmlns:a16="http://schemas.microsoft.com/office/drawing/2014/main" id="{9690A6AF-C19A-464B-8A84-6873C60CDC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275" y="2984500"/>
            <a:ext cx="1217613"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24">
            <a:extLst>
              <a:ext uri="{FF2B5EF4-FFF2-40B4-BE49-F238E27FC236}">
                <a16:creationId xmlns:a16="http://schemas.microsoft.com/office/drawing/2014/main" id="{D9060D12-4B0F-4B3D-A546-14D8110D7E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973" t="6061" r="11816" b="24089"/>
          <a:stretch>
            <a:fillRect/>
          </a:stretch>
        </p:blipFill>
        <p:spPr bwMode="auto">
          <a:xfrm>
            <a:off x="3360738" y="2984500"/>
            <a:ext cx="1211262"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28">
            <a:extLst>
              <a:ext uri="{FF2B5EF4-FFF2-40B4-BE49-F238E27FC236}">
                <a16:creationId xmlns:a16="http://schemas.microsoft.com/office/drawing/2014/main" id="{7AEAD210-1344-47D0-8D0C-9ACEF2F0F4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575" y="4733925"/>
            <a:ext cx="13700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30">
            <a:extLst>
              <a:ext uri="{FF2B5EF4-FFF2-40B4-BE49-F238E27FC236}">
                <a16:creationId xmlns:a16="http://schemas.microsoft.com/office/drawing/2014/main" id="{D768C164-547F-453F-9EF8-A9D16AFEAF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5850" t="9799" r="9267" b="27155"/>
          <a:stretch>
            <a:fillRect/>
          </a:stretch>
        </p:blipFill>
        <p:spPr bwMode="auto">
          <a:xfrm>
            <a:off x="1908175" y="4745038"/>
            <a:ext cx="12176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22528">
            <a:extLst>
              <a:ext uri="{FF2B5EF4-FFF2-40B4-BE49-F238E27FC236}">
                <a16:creationId xmlns:a16="http://schemas.microsoft.com/office/drawing/2014/main" id="{BCE7DF4C-83F7-4335-8663-A72BD02016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49800" y="2932113"/>
            <a:ext cx="1135063"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22535">
            <a:extLst>
              <a:ext uri="{FF2B5EF4-FFF2-40B4-BE49-F238E27FC236}">
                <a16:creationId xmlns:a16="http://schemas.microsoft.com/office/drawing/2014/main" id="{CEFAE045-A550-464F-BF32-8316EA3CF2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0316" r="7692"/>
          <a:stretch>
            <a:fillRect/>
          </a:stretch>
        </p:blipFill>
        <p:spPr bwMode="auto">
          <a:xfrm>
            <a:off x="4537075" y="4713288"/>
            <a:ext cx="11684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22537">
            <a:extLst>
              <a:ext uri="{FF2B5EF4-FFF2-40B4-BE49-F238E27FC236}">
                <a16:creationId xmlns:a16="http://schemas.microsoft.com/office/drawing/2014/main" id="{AD9599C0-479A-472D-B1ED-F3C2E2C41C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4079" b="14999"/>
          <a:stretch>
            <a:fillRect/>
          </a:stretch>
        </p:blipFill>
        <p:spPr bwMode="auto">
          <a:xfrm>
            <a:off x="7380288" y="2984500"/>
            <a:ext cx="132873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22539">
            <a:extLst>
              <a:ext uri="{FF2B5EF4-FFF2-40B4-BE49-F238E27FC236}">
                <a16:creationId xmlns:a16="http://schemas.microsoft.com/office/drawing/2014/main" id="{2A92599F-611F-4785-A3D3-EF133C02CC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5278" r="8344"/>
          <a:stretch>
            <a:fillRect/>
          </a:stretch>
        </p:blipFill>
        <p:spPr bwMode="auto">
          <a:xfrm>
            <a:off x="5970588" y="4733925"/>
            <a:ext cx="118427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22541">
            <a:extLst>
              <a:ext uri="{FF2B5EF4-FFF2-40B4-BE49-F238E27FC236}">
                <a16:creationId xmlns:a16="http://schemas.microsoft.com/office/drawing/2014/main" id="{EB315A44-2216-4A20-A66D-DE8F4F68D8C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42200" y="4733925"/>
            <a:ext cx="1368425"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22543">
            <a:extLst>
              <a:ext uri="{FF2B5EF4-FFF2-40B4-BE49-F238E27FC236}">
                <a16:creationId xmlns:a16="http://schemas.microsoft.com/office/drawing/2014/main" id="{B8AF5E4A-0576-4065-8AE0-EBDF3D44CFC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78700" y="1481138"/>
            <a:ext cx="12176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22531">
            <a:extLst>
              <a:ext uri="{FF2B5EF4-FFF2-40B4-BE49-F238E27FC236}">
                <a16:creationId xmlns:a16="http://schemas.microsoft.com/office/drawing/2014/main" id="{457AC4BE-9D67-4AB7-9BD8-2B8AE890167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13475" y="1314450"/>
            <a:ext cx="10287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6" name="TextBox 23">
            <a:extLst>
              <a:ext uri="{FF2B5EF4-FFF2-40B4-BE49-F238E27FC236}">
                <a16:creationId xmlns:a16="http://schemas.microsoft.com/office/drawing/2014/main" id="{C64CB434-7563-4C96-8E88-0B61379065C3}"/>
              </a:ext>
            </a:extLst>
          </p:cNvPr>
          <p:cNvSpPr txBox="1">
            <a:spLocks noChangeArrowheads="1"/>
          </p:cNvSpPr>
          <p:nvPr/>
        </p:nvSpPr>
        <p:spPr bwMode="auto">
          <a:xfrm>
            <a:off x="8510588" y="6373813"/>
            <a:ext cx="268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sz="1200">
                <a:solidFill>
                  <a:srgbClr val="000000"/>
                </a:solidFill>
                <a:latin typeface="Tahoma" panose="020B0604030504040204" pitchFamily="34" charset="0"/>
                <a:ea typeface="MS PGothic" panose="020B0600070205080204" pitchFamily="34" charset="-128"/>
                <a:cs typeface="Tahoma" panose="020B0604030504040204" pitchFamily="34" charset="0"/>
              </a:rPr>
              <a:t>4</a:t>
            </a:r>
          </a:p>
        </p:txBody>
      </p:sp>
      <p:pic>
        <p:nvPicPr>
          <p:cNvPr id="37907" name="Picture 23">
            <a:extLst>
              <a:ext uri="{FF2B5EF4-FFF2-40B4-BE49-F238E27FC236}">
                <a16:creationId xmlns:a16="http://schemas.microsoft.com/office/drawing/2014/main" id="{475B98E3-C53B-4C42-B149-2F88361F879B}"/>
              </a:ext>
            </a:extLst>
          </p:cNvPr>
          <p:cNvPicPr>
            <a:picLocks noChangeAspect="1"/>
          </p:cNvPicPr>
          <p:nvPr/>
        </p:nvPicPr>
        <p:blipFill>
          <a:blip r:embed="rId18">
            <a:extLst>
              <a:ext uri="{28A0092B-C50C-407E-A947-70E740481C1C}">
                <a14:useLocalDpi xmlns:a14="http://schemas.microsoft.com/office/drawing/2010/main" val="0"/>
              </a:ext>
            </a:extLst>
          </a:blip>
          <a:srcRect l="11304" t="6926" r="7710" b="4080"/>
          <a:stretch>
            <a:fillRect/>
          </a:stretch>
        </p:blipFill>
        <p:spPr bwMode="auto">
          <a:xfrm>
            <a:off x="1892300" y="3074988"/>
            <a:ext cx="120332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8" name="Picture 2">
            <a:extLst>
              <a:ext uri="{FF2B5EF4-FFF2-40B4-BE49-F238E27FC236}">
                <a16:creationId xmlns:a16="http://schemas.microsoft.com/office/drawing/2014/main" id="{31EFD508-09A0-4EBD-9994-7103371154F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l="61502" t="-1295" r="18961" b="62331"/>
          <a:stretch>
            <a:fillRect/>
          </a:stretch>
        </p:blipFill>
        <p:spPr bwMode="auto">
          <a:xfrm>
            <a:off x="4816475" y="1420813"/>
            <a:ext cx="1260475"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9" name="Picture 2">
            <a:extLst>
              <a:ext uri="{FF2B5EF4-FFF2-40B4-BE49-F238E27FC236}">
                <a16:creationId xmlns:a16="http://schemas.microsoft.com/office/drawing/2014/main" id="{1C5D240A-B2D1-467A-B7B4-F7E9F7C7D5F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8540" t="5232" r="12033" b="11926"/>
          <a:stretch>
            <a:fillRect/>
          </a:stretch>
        </p:blipFill>
        <p:spPr bwMode="auto">
          <a:xfrm>
            <a:off x="3213100" y="4733925"/>
            <a:ext cx="1236663"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TextBox 4">
            <a:extLst>
              <a:ext uri="{FF2B5EF4-FFF2-40B4-BE49-F238E27FC236}">
                <a16:creationId xmlns:a16="http://schemas.microsoft.com/office/drawing/2014/main" id="{96907716-A28E-4ECF-B148-DB30E0CA1A2E}"/>
              </a:ext>
            </a:extLst>
          </p:cNvPr>
          <p:cNvSpPr txBox="1">
            <a:spLocks noChangeArrowheads="1"/>
          </p:cNvSpPr>
          <p:nvPr/>
        </p:nvSpPr>
        <p:spPr bwMode="auto">
          <a:xfrm>
            <a:off x="444500" y="220663"/>
            <a:ext cx="82629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sz="3200">
                <a:solidFill>
                  <a:srgbClr val="002060"/>
                </a:solidFill>
                <a:latin typeface="Tahoma" panose="020B0604030504040204" pitchFamily="34" charset="0"/>
                <a:cs typeface="Tahoma" panose="020B0604030504040204" pitchFamily="34" charset="0"/>
              </a:rPr>
              <a:t>Probiotics to prevent necrotizing enterocolitis in very preterm infants.</a:t>
            </a:r>
          </a:p>
        </p:txBody>
      </p:sp>
      <p:sp>
        <p:nvSpPr>
          <p:cNvPr id="7" name="TextBox 6">
            <a:extLst>
              <a:ext uri="{FF2B5EF4-FFF2-40B4-BE49-F238E27FC236}">
                <a16:creationId xmlns:a16="http://schemas.microsoft.com/office/drawing/2014/main" id="{A2153852-2EDA-4246-9D89-54A0F997D85A}"/>
              </a:ext>
            </a:extLst>
          </p:cNvPr>
          <p:cNvSpPr txBox="1"/>
          <p:nvPr/>
        </p:nvSpPr>
        <p:spPr>
          <a:xfrm>
            <a:off x="452438" y="1528763"/>
            <a:ext cx="8262937" cy="4092575"/>
          </a:xfrm>
          <a:prstGeom prst="rect">
            <a:avLst/>
          </a:prstGeom>
          <a:noFill/>
        </p:spPr>
        <p:txBody>
          <a:bodyPr>
            <a:spAutoFit/>
          </a:bodyPr>
          <a:lstStyle/>
          <a:p>
            <a:pPr>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Probiotic supplementation reduced:</a:t>
            </a:r>
          </a:p>
          <a:p>
            <a:pPr>
              <a:defRPr/>
            </a:pP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Infection </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(45 trials, 9532 infants)</a:t>
            </a:r>
          </a:p>
          <a:p>
            <a:pPr marL="342900" indent="-342900">
              <a:buFont typeface="Arial" panose="020B0604020202020204" pitchFamily="34" charset="0"/>
              <a:buChar char="•"/>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RR 0.88, 95% CI 0.80 to 0.95;</a:t>
            </a:r>
          </a:p>
          <a:p>
            <a:pPr marL="342900" indent="-342900">
              <a:buFont typeface="Arial" panose="020B0604020202020204" pitchFamily="34" charset="0"/>
              <a:buChar char="•"/>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RD -0.02, 95% CI -0.04 to -0.01;</a:t>
            </a:r>
          </a:p>
          <a:p>
            <a:pPr marL="342900" indent="-342900">
              <a:buFont typeface="Arial" panose="020B0604020202020204" pitchFamily="34" charset="0"/>
              <a:buChar char="•"/>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Number needed to treat for benefit (NNTB) 50, 95% CI 25 to 100</a:t>
            </a:r>
          </a:p>
          <a:p>
            <a:pPr>
              <a:defRPr/>
            </a:pP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Necrotizing enterocolitis </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(52 trials,10306 infants)</a:t>
            </a:r>
            <a:endPar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RR 0.55, 95% CI 0.46 to 0.65;</a:t>
            </a:r>
          </a:p>
          <a:p>
            <a:pPr marL="342900" indent="-342900">
              <a:buFont typeface="Arial" panose="020B0604020202020204" pitchFamily="34" charset="0"/>
              <a:buChar char="•"/>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RD -0.03, 95% CI -0.04 to -0.02;</a:t>
            </a:r>
          </a:p>
          <a:p>
            <a:pPr marL="342900" indent="-342900">
              <a:buFont typeface="Arial" panose="020B0604020202020204" pitchFamily="34" charset="0"/>
              <a:buChar char="•"/>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Number needed to treat for benefit (NNTB) 33, 95% CI 25 to 50</a:t>
            </a:r>
          </a:p>
          <a:p>
            <a:pPr>
              <a:defRPr/>
            </a:pP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Mortality </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(52 trials,10360 infants)</a:t>
            </a:r>
            <a:endPar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RR 0.75, 95% CI 0.64 to 0.87; </a:t>
            </a:r>
          </a:p>
          <a:p>
            <a:pPr marL="342900" indent="-342900">
              <a:buFont typeface="Arial" panose="020B0604020202020204" pitchFamily="34" charset="0"/>
              <a:buChar char="•"/>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RD -0.02, 95% CI -0.03 to -0.01;</a:t>
            </a:r>
          </a:p>
          <a:p>
            <a:pPr marL="342900" indent="-342900">
              <a:buFont typeface="Arial" panose="020B0604020202020204" pitchFamily="34" charset="0"/>
              <a:buChar char="•"/>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Number needed to treat for benefit (NNTB) 50, 95% CI 33 to 100.</a:t>
            </a:r>
          </a:p>
        </p:txBody>
      </p:sp>
      <p:sp>
        <p:nvSpPr>
          <p:cNvPr id="108548" name="TextBox 2">
            <a:extLst>
              <a:ext uri="{FF2B5EF4-FFF2-40B4-BE49-F238E27FC236}">
                <a16:creationId xmlns:a16="http://schemas.microsoft.com/office/drawing/2014/main" id="{E2A67B3D-A3DC-46BA-BB4B-8E3BC989C4A0}"/>
              </a:ext>
            </a:extLst>
          </p:cNvPr>
          <p:cNvSpPr txBox="1">
            <a:spLocks noChangeArrowheads="1"/>
          </p:cNvSpPr>
          <p:nvPr/>
        </p:nvSpPr>
        <p:spPr bwMode="auto">
          <a:xfrm>
            <a:off x="452438" y="5959475"/>
            <a:ext cx="8262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sz="1400">
                <a:solidFill>
                  <a:srgbClr val="002060"/>
                </a:solidFill>
                <a:latin typeface="Tahoma" panose="020B0604030504040204" pitchFamily="34" charset="0"/>
                <a:cs typeface="Tahoma" panose="020B0604030504040204" pitchFamily="34" charset="0"/>
              </a:rPr>
              <a:t>Sharif and colleagues. Probiotics to prevent necrotising enterocolitis in very preterm infants. Cochrane Database of Systematic Reviews 2020. in preparation.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22C9A0DE-9FF1-42A7-961B-6E710A59CC9E}"/>
              </a:ext>
            </a:extLst>
          </p:cNvPr>
          <p:cNvSpPr>
            <a:spLocks noChangeArrowheads="1"/>
          </p:cNvSpPr>
          <p:nvPr/>
        </p:nvSpPr>
        <p:spPr bwMode="auto">
          <a:xfrm>
            <a:off x="0" y="3068638"/>
            <a:ext cx="9144000" cy="319087"/>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endParaRPr>
          </a:p>
        </p:txBody>
      </p:sp>
      <p:sp>
        <p:nvSpPr>
          <p:cNvPr id="48131" name="Line 3">
            <a:extLst>
              <a:ext uri="{FF2B5EF4-FFF2-40B4-BE49-F238E27FC236}">
                <a16:creationId xmlns:a16="http://schemas.microsoft.com/office/drawing/2014/main" id="{3780CAFF-FB88-48FF-967A-034CBA3A5C41}"/>
              </a:ext>
            </a:extLst>
          </p:cNvPr>
          <p:cNvSpPr>
            <a:spLocks noChangeShapeType="1"/>
          </p:cNvSpPr>
          <p:nvPr/>
        </p:nvSpPr>
        <p:spPr bwMode="auto">
          <a:xfrm>
            <a:off x="5754688" y="5403850"/>
            <a:ext cx="3276600" cy="0"/>
          </a:xfrm>
          <a:prstGeom prst="line">
            <a:avLst/>
          </a:prstGeom>
          <a:noFill/>
          <a:ln w="23813">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32" name="Line 4">
            <a:extLst>
              <a:ext uri="{FF2B5EF4-FFF2-40B4-BE49-F238E27FC236}">
                <a16:creationId xmlns:a16="http://schemas.microsoft.com/office/drawing/2014/main" id="{6508BE06-8868-4A42-9660-2109519BC984}"/>
              </a:ext>
            </a:extLst>
          </p:cNvPr>
          <p:cNvSpPr>
            <a:spLocks noChangeShapeType="1"/>
          </p:cNvSpPr>
          <p:nvPr/>
        </p:nvSpPr>
        <p:spPr bwMode="auto">
          <a:xfrm>
            <a:off x="6948488" y="5335588"/>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33" name="Line 5">
            <a:extLst>
              <a:ext uri="{FF2B5EF4-FFF2-40B4-BE49-F238E27FC236}">
                <a16:creationId xmlns:a16="http://schemas.microsoft.com/office/drawing/2014/main" id="{719EE96A-D082-4113-92F5-2689D44A8437}"/>
              </a:ext>
            </a:extLst>
          </p:cNvPr>
          <p:cNvSpPr>
            <a:spLocks noChangeShapeType="1"/>
          </p:cNvSpPr>
          <p:nvPr/>
        </p:nvSpPr>
        <p:spPr bwMode="auto">
          <a:xfrm>
            <a:off x="7100888" y="5335588"/>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34" name="Line 6">
            <a:extLst>
              <a:ext uri="{FF2B5EF4-FFF2-40B4-BE49-F238E27FC236}">
                <a16:creationId xmlns:a16="http://schemas.microsoft.com/office/drawing/2014/main" id="{1FEDE0D3-8CF8-4781-BDB7-F58DF4812C43}"/>
              </a:ext>
            </a:extLst>
          </p:cNvPr>
          <p:cNvSpPr>
            <a:spLocks noChangeShapeType="1"/>
          </p:cNvSpPr>
          <p:nvPr/>
        </p:nvSpPr>
        <p:spPr bwMode="auto">
          <a:xfrm>
            <a:off x="6769100" y="5335588"/>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35" name="Line 7">
            <a:extLst>
              <a:ext uri="{FF2B5EF4-FFF2-40B4-BE49-F238E27FC236}">
                <a16:creationId xmlns:a16="http://schemas.microsoft.com/office/drawing/2014/main" id="{EFC95A5B-D54C-4DE1-BA97-3D2F0021F0F7}"/>
              </a:ext>
            </a:extLst>
          </p:cNvPr>
          <p:cNvSpPr>
            <a:spLocks noChangeShapeType="1"/>
          </p:cNvSpPr>
          <p:nvPr/>
        </p:nvSpPr>
        <p:spPr bwMode="auto">
          <a:xfrm>
            <a:off x="7342188" y="5335588"/>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36" name="Line 8">
            <a:extLst>
              <a:ext uri="{FF2B5EF4-FFF2-40B4-BE49-F238E27FC236}">
                <a16:creationId xmlns:a16="http://schemas.microsoft.com/office/drawing/2014/main" id="{F9C97724-BE2F-435A-ACA2-D2036DC5758E}"/>
              </a:ext>
            </a:extLst>
          </p:cNvPr>
          <p:cNvSpPr>
            <a:spLocks noChangeShapeType="1"/>
          </p:cNvSpPr>
          <p:nvPr/>
        </p:nvSpPr>
        <p:spPr bwMode="auto">
          <a:xfrm>
            <a:off x="7226300" y="5335588"/>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37" name="Rectangle 9">
            <a:extLst>
              <a:ext uri="{FF2B5EF4-FFF2-40B4-BE49-F238E27FC236}">
                <a16:creationId xmlns:a16="http://schemas.microsoft.com/office/drawing/2014/main" id="{59453435-2396-4967-817C-E4EC36A10C89}"/>
              </a:ext>
            </a:extLst>
          </p:cNvPr>
          <p:cNvSpPr>
            <a:spLocks noChangeArrowheads="1"/>
          </p:cNvSpPr>
          <p:nvPr/>
        </p:nvSpPr>
        <p:spPr bwMode="auto">
          <a:xfrm>
            <a:off x="6188075" y="5745163"/>
            <a:ext cx="2497138"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Relative Risk and 95% CI</a:t>
            </a:r>
            <a:endParaRPr lang="en-US" altLang="en-US" sz="1511">
              <a:solidFill>
                <a:srgbClr val="FFFFFF"/>
              </a:solidFill>
              <a:latin typeface="Tahoma" panose="020B0604030504040204" pitchFamily="34" charset="0"/>
            </a:endParaRPr>
          </a:p>
        </p:txBody>
      </p:sp>
      <p:sp>
        <p:nvSpPr>
          <p:cNvPr id="48138" name="Rectangle 10">
            <a:extLst>
              <a:ext uri="{FF2B5EF4-FFF2-40B4-BE49-F238E27FC236}">
                <a16:creationId xmlns:a16="http://schemas.microsoft.com/office/drawing/2014/main" id="{22F3CB25-86A4-4AAA-BD3F-4A4A93EE65A4}"/>
              </a:ext>
            </a:extLst>
          </p:cNvPr>
          <p:cNvSpPr>
            <a:spLocks noChangeArrowheads="1"/>
          </p:cNvSpPr>
          <p:nvPr/>
        </p:nvSpPr>
        <p:spPr bwMode="auto">
          <a:xfrm>
            <a:off x="660400" y="2330450"/>
            <a:ext cx="1803400"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Outcome (studies)</a:t>
            </a:r>
            <a:endParaRPr lang="en-US" altLang="en-US" sz="1511">
              <a:solidFill>
                <a:srgbClr val="FFFFFF"/>
              </a:solidFill>
              <a:latin typeface="Tahoma" panose="020B0604030504040204" pitchFamily="34" charset="0"/>
            </a:endParaRPr>
          </a:p>
        </p:txBody>
      </p:sp>
      <p:sp>
        <p:nvSpPr>
          <p:cNvPr id="48139" name="Line 11">
            <a:extLst>
              <a:ext uri="{FF2B5EF4-FFF2-40B4-BE49-F238E27FC236}">
                <a16:creationId xmlns:a16="http://schemas.microsoft.com/office/drawing/2014/main" id="{645B1AD1-DD25-471E-9EFB-497ADE9D705D}"/>
              </a:ext>
            </a:extLst>
          </p:cNvPr>
          <p:cNvSpPr>
            <a:spLocks noChangeShapeType="1"/>
          </p:cNvSpPr>
          <p:nvPr/>
        </p:nvSpPr>
        <p:spPr bwMode="auto">
          <a:xfrm>
            <a:off x="6553200" y="5335588"/>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40" name="Line 12">
            <a:extLst>
              <a:ext uri="{FF2B5EF4-FFF2-40B4-BE49-F238E27FC236}">
                <a16:creationId xmlns:a16="http://schemas.microsoft.com/office/drawing/2014/main" id="{19CFA9C5-49CE-4564-8576-B5725B6738B8}"/>
              </a:ext>
            </a:extLst>
          </p:cNvPr>
          <p:cNvSpPr>
            <a:spLocks noChangeShapeType="1"/>
          </p:cNvSpPr>
          <p:nvPr/>
        </p:nvSpPr>
        <p:spPr bwMode="auto">
          <a:xfrm>
            <a:off x="6275388" y="5335588"/>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41" name="Line 13">
            <a:extLst>
              <a:ext uri="{FF2B5EF4-FFF2-40B4-BE49-F238E27FC236}">
                <a16:creationId xmlns:a16="http://schemas.microsoft.com/office/drawing/2014/main" id="{16BE9654-7A9F-4367-BA7E-B305FA62D45C}"/>
              </a:ext>
            </a:extLst>
          </p:cNvPr>
          <p:cNvSpPr>
            <a:spLocks noChangeShapeType="1"/>
          </p:cNvSpPr>
          <p:nvPr/>
        </p:nvSpPr>
        <p:spPr bwMode="auto">
          <a:xfrm>
            <a:off x="5894388" y="5335588"/>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42" name="Line 14">
            <a:extLst>
              <a:ext uri="{FF2B5EF4-FFF2-40B4-BE49-F238E27FC236}">
                <a16:creationId xmlns:a16="http://schemas.microsoft.com/office/drawing/2014/main" id="{092ED782-5A5E-45C6-A2A3-E5E71C07F54B}"/>
              </a:ext>
            </a:extLst>
          </p:cNvPr>
          <p:cNvSpPr>
            <a:spLocks noChangeShapeType="1"/>
          </p:cNvSpPr>
          <p:nvPr/>
        </p:nvSpPr>
        <p:spPr bwMode="auto">
          <a:xfrm>
            <a:off x="8509000" y="5335588"/>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43" name="Line 15">
            <a:extLst>
              <a:ext uri="{FF2B5EF4-FFF2-40B4-BE49-F238E27FC236}">
                <a16:creationId xmlns:a16="http://schemas.microsoft.com/office/drawing/2014/main" id="{8BC6BA02-695F-4A74-960C-D8969E2CC5EC}"/>
              </a:ext>
            </a:extLst>
          </p:cNvPr>
          <p:cNvSpPr>
            <a:spLocks noChangeShapeType="1"/>
          </p:cNvSpPr>
          <p:nvPr/>
        </p:nvSpPr>
        <p:spPr bwMode="auto">
          <a:xfrm>
            <a:off x="8978900" y="5335588"/>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44" name="Line 16">
            <a:extLst>
              <a:ext uri="{FF2B5EF4-FFF2-40B4-BE49-F238E27FC236}">
                <a16:creationId xmlns:a16="http://schemas.microsoft.com/office/drawing/2014/main" id="{1C25E0E3-4C03-4226-8FE8-1AFF8B499DAF}"/>
              </a:ext>
            </a:extLst>
          </p:cNvPr>
          <p:cNvSpPr>
            <a:spLocks noChangeShapeType="1"/>
          </p:cNvSpPr>
          <p:nvPr/>
        </p:nvSpPr>
        <p:spPr bwMode="auto">
          <a:xfrm>
            <a:off x="8789988" y="5335588"/>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45" name="Line 17">
            <a:extLst>
              <a:ext uri="{FF2B5EF4-FFF2-40B4-BE49-F238E27FC236}">
                <a16:creationId xmlns:a16="http://schemas.microsoft.com/office/drawing/2014/main" id="{4B6B8B05-193D-4A8E-9471-419D223AA385}"/>
              </a:ext>
            </a:extLst>
          </p:cNvPr>
          <p:cNvSpPr>
            <a:spLocks noChangeShapeType="1"/>
          </p:cNvSpPr>
          <p:nvPr/>
        </p:nvSpPr>
        <p:spPr bwMode="auto">
          <a:xfrm>
            <a:off x="8116888" y="5335588"/>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46" name="Line 18">
            <a:extLst>
              <a:ext uri="{FF2B5EF4-FFF2-40B4-BE49-F238E27FC236}">
                <a16:creationId xmlns:a16="http://schemas.microsoft.com/office/drawing/2014/main" id="{90A08B28-5C26-4BFA-961D-FB08C970CEFD}"/>
              </a:ext>
            </a:extLst>
          </p:cNvPr>
          <p:cNvSpPr>
            <a:spLocks noChangeShapeType="1"/>
          </p:cNvSpPr>
          <p:nvPr/>
        </p:nvSpPr>
        <p:spPr bwMode="auto">
          <a:xfrm>
            <a:off x="215900" y="2701925"/>
            <a:ext cx="3517900" cy="3175"/>
          </a:xfrm>
          <a:prstGeom prst="line">
            <a:avLst/>
          </a:prstGeom>
          <a:noFill/>
          <a:ln w="23813">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47" name="Line 19">
            <a:extLst>
              <a:ext uri="{FF2B5EF4-FFF2-40B4-BE49-F238E27FC236}">
                <a16:creationId xmlns:a16="http://schemas.microsoft.com/office/drawing/2014/main" id="{D3776313-FB18-4355-9526-B4F343B67732}"/>
              </a:ext>
            </a:extLst>
          </p:cNvPr>
          <p:cNvSpPr>
            <a:spLocks noChangeShapeType="1"/>
          </p:cNvSpPr>
          <p:nvPr/>
        </p:nvSpPr>
        <p:spPr bwMode="auto">
          <a:xfrm>
            <a:off x="3898900" y="2701925"/>
            <a:ext cx="1690688" cy="3175"/>
          </a:xfrm>
          <a:prstGeom prst="line">
            <a:avLst/>
          </a:prstGeom>
          <a:noFill/>
          <a:ln w="23813">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48" name="Line 20">
            <a:extLst>
              <a:ext uri="{FF2B5EF4-FFF2-40B4-BE49-F238E27FC236}">
                <a16:creationId xmlns:a16="http://schemas.microsoft.com/office/drawing/2014/main" id="{39974EBA-EC97-4A37-A994-141A49829340}"/>
              </a:ext>
            </a:extLst>
          </p:cNvPr>
          <p:cNvSpPr>
            <a:spLocks noChangeShapeType="1"/>
          </p:cNvSpPr>
          <p:nvPr/>
        </p:nvSpPr>
        <p:spPr bwMode="auto">
          <a:xfrm>
            <a:off x="5754688" y="2701925"/>
            <a:ext cx="3263900" cy="3175"/>
          </a:xfrm>
          <a:prstGeom prst="line">
            <a:avLst/>
          </a:prstGeom>
          <a:noFill/>
          <a:ln w="23813">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49" name="Rectangle 21">
            <a:extLst>
              <a:ext uri="{FF2B5EF4-FFF2-40B4-BE49-F238E27FC236}">
                <a16:creationId xmlns:a16="http://schemas.microsoft.com/office/drawing/2014/main" id="{DD174D0D-BD68-4A89-91A2-3A26DA8B6B3E}"/>
              </a:ext>
            </a:extLst>
          </p:cNvPr>
          <p:cNvSpPr>
            <a:spLocks noChangeArrowheads="1"/>
          </p:cNvSpPr>
          <p:nvPr/>
        </p:nvSpPr>
        <p:spPr bwMode="auto">
          <a:xfrm>
            <a:off x="4013200" y="2209800"/>
            <a:ext cx="1208088"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Relative risk</a:t>
            </a:r>
          </a:p>
        </p:txBody>
      </p:sp>
      <p:sp>
        <p:nvSpPr>
          <p:cNvPr id="48150" name="Rectangle 22">
            <a:extLst>
              <a:ext uri="{FF2B5EF4-FFF2-40B4-BE49-F238E27FC236}">
                <a16:creationId xmlns:a16="http://schemas.microsoft.com/office/drawing/2014/main" id="{34F88A65-2C82-4C98-8BA2-C03C32567963}"/>
              </a:ext>
            </a:extLst>
          </p:cNvPr>
          <p:cNvSpPr>
            <a:spLocks noChangeArrowheads="1"/>
          </p:cNvSpPr>
          <p:nvPr/>
        </p:nvSpPr>
        <p:spPr bwMode="auto">
          <a:xfrm>
            <a:off x="4198938" y="2424113"/>
            <a:ext cx="1039812" cy="2333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( 95% CI</a:t>
            </a:r>
            <a:r>
              <a:rPr lang="en-US" altLang="en-US" sz="1422" b="1">
                <a:solidFill>
                  <a:srgbClr val="FFFFFF"/>
                </a:solidFill>
                <a:latin typeface="Tahoma" panose="020B0604030504040204" pitchFamily="34" charset="0"/>
              </a:rPr>
              <a:t> )</a:t>
            </a:r>
          </a:p>
        </p:txBody>
      </p:sp>
      <p:sp>
        <p:nvSpPr>
          <p:cNvPr id="48151" name="Rectangle 23">
            <a:extLst>
              <a:ext uri="{FF2B5EF4-FFF2-40B4-BE49-F238E27FC236}">
                <a16:creationId xmlns:a16="http://schemas.microsoft.com/office/drawing/2014/main" id="{28A4A5E9-839F-4F3D-8329-0B6D490113D1}"/>
              </a:ext>
            </a:extLst>
          </p:cNvPr>
          <p:cNvSpPr>
            <a:spLocks noChangeArrowheads="1"/>
          </p:cNvSpPr>
          <p:nvPr/>
        </p:nvSpPr>
        <p:spPr bwMode="auto">
          <a:xfrm>
            <a:off x="0" y="3616325"/>
            <a:ext cx="9144000" cy="31432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endParaRPr>
          </a:p>
        </p:txBody>
      </p:sp>
      <p:sp>
        <p:nvSpPr>
          <p:cNvPr id="48152" name="Rectangle 24">
            <a:extLst>
              <a:ext uri="{FF2B5EF4-FFF2-40B4-BE49-F238E27FC236}">
                <a16:creationId xmlns:a16="http://schemas.microsoft.com/office/drawing/2014/main" id="{E523A135-C9D8-4F3B-B1CF-6DB815021C21}"/>
              </a:ext>
            </a:extLst>
          </p:cNvPr>
          <p:cNvSpPr>
            <a:spLocks noChangeArrowheads="1"/>
          </p:cNvSpPr>
          <p:nvPr/>
        </p:nvSpPr>
        <p:spPr bwMode="auto">
          <a:xfrm>
            <a:off x="0" y="4170363"/>
            <a:ext cx="9144000" cy="31432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endParaRPr>
          </a:p>
        </p:txBody>
      </p:sp>
      <p:sp>
        <p:nvSpPr>
          <p:cNvPr id="48153" name="Line 25">
            <a:extLst>
              <a:ext uri="{FF2B5EF4-FFF2-40B4-BE49-F238E27FC236}">
                <a16:creationId xmlns:a16="http://schemas.microsoft.com/office/drawing/2014/main" id="{0649FCD3-B271-4BEE-B72E-E4BA66C754C0}"/>
              </a:ext>
            </a:extLst>
          </p:cNvPr>
          <p:cNvSpPr>
            <a:spLocks noChangeShapeType="1"/>
          </p:cNvSpPr>
          <p:nvPr/>
        </p:nvSpPr>
        <p:spPr bwMode="auto">
          <a:xfrm>
            <a:off x="6948488" y="2717800"/>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54" name="Line 26">
            <a:extLst>
              <a:ext uri="{FF2B5EF4-FFF2-40B4-BE49-F238E27FC236}">
                <a16:creationId xmlns:a16="http://schemas.microsoft.com/office/drawing/2014/main" id="{B4C6D9A1-5617-4774-B7B6-9A0513C099E0}"/>
              </a:ext>
            </a:extLst>
          </p:cNvPr>
          <p:cNvSpPr>
            <a:spLocks noChangeShapeType="1"/>
          </p:cNvSpPr>
          <p:nvPr/>
        </p:nvSpPr>
        <p:spPr bwMode="auto">
          <a:xfrm>
            <a:off x="7100888" y="2717800"/>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55" name="Line 27">
            <a:extLst>
              <a:ext uri="{FF2B5EF4-FFF2-40B4-BE49-F238E27FC236}">
                <a16:creationId xmlns:a16="http://schemas.microsoft.com/office/drawing/2014/main" id="{994F2617-BF02-4C5C-9D69-3533920386DD}"/>
              </a:ext>
            </a:extLst>
          </p:cNvPr>
          <p:cNvSpPr>
            <a:spLocks noChangeShapeType="1"/>
          </p:cNvSpPr>
          <p:nvPr/>
        </p:nvSpPr>
        <p:spPr bwMode="auto">
          <a:xfrm>
            <a:off x="6769100" y="2717800"/>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56" name="Line 28">
            <a:extLst>
              <a:ext uri="{FF2B5EF4-FFF2-40B4-BE49-F238E27FC236}">
                <a16:creationId xmlns:a16="http://schemas.microsoft.com/office/drawing/2014/main" id="{F2757347-CA5B-4615-8703-DA1780ACF9E2}"/>
              </a:ext>
            </a:extLst>
          </p:cNvPr>
          <p:cNvSpPr>
            <a:spLocks noChangeShapeType="1"/>
          </p:cNvSpPr>
          <p:nvPr/>
        </p:nvSpPr>
        <p:spPr bwMode="auto">
          <a:xfrm>
            <a:off x="7342188" y="2717800"/>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57" name="Line 29">
            <a:extLst>
              <a:ext uri="{FF2B5EF4-FFF2-40B4-BE49-F238E27FC236}">
                <a16:creationId xmlns:a16="http://schemas.microsoft.com/office/drawing/2014/main" id="{D80EEF8E-B585-4BA3-B25F-7615D3FF39E3}"/>
              </a:ext>
            </a:extLst>
          </p:cNvPr>
          <p:cNvSpPr>
            <a:spLocks noChangeShapeType="1"/>
          </p:cNvSpPr>
          <p:nvPr/>
        </p:nvSpPr>
        <p:spPr bwMode="auto">
          <a:xfrm>
            <a:off x="7226300" y="2717800"/>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58" name="Line 30">
            <a:extLst>
              <a:ext uri="{FF2B5EF4-FFF2-40B4-BE49-F238E27FC236}">
                <a16:creationId xmlns:a16="http://schemas.microsoft.com/office/drawing/2014/main" id="{4A881394-3226-498D-9387-F981360CE37E}"/>
              </a:ext>
            </a:extLst>
          </p:cNvPr>
          <p:cNvSpPr>
            <a:spLocks noChangeShapeType="1"/>
          </p:cNvSpPr>
          <p:nvPr/>
        </p:nvSpPr>
        <p:spPr bwMode="auto">
          <a:xfrm>
            <a:off x="6553200" y="2717800"/>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59" name="Line 31">
            <a:extLst>
              <a:ext uri="{FF2B5EF4-FFF2-40B4-BE49-F238E27FC236}">
                <a16:creationId xmlns:a16="http://schemas.microsoft.com/office/drawing/2014/main" id="{B896F976-6550-4B31-BF1E-B689F0FC6995}"/>
              </a:ext>
            </a:extLst>
          </p:cNvPr>
          <p:cNvSpPr>
            <a:spLocks noChangeShapeType="1"/>
          </p:cNvSpPr>
          <p:nvPr/>
        </p:nvSpPr>
        <p:spPr bwMode="auto">
          <a:xfrm>
            <a:off x="6275388" y="2717800"/>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60" name="Line 32">
            <a:extLst>
              <a:ext uri="{FF2B5EF4-FFF2-40B4-BE49-F238E27FC236}">
                <a16:creationId xmlns:a16="http://schemas.microsoft.com/office/drawing/2014/main" id="{18142DBA-BCD5-4D64-BFB1-DE56B451F5F2}"/>
              </a:ext>
            </a:extLst>
          </p:cNvPr>
          <p:cNvSpPr>
            <a:spLocks noChangeShapeType="1"/>
          </p:cNvSpPr>
          <p:nvPr/>
        </p:nvSpPr>
        <p:spPr bwMode="auto">
          <a:xfrm>
            <a:off x="5894388" y="2717800"/>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61" name="Line 33">
            <a:extLst>
              <a:ext uri="{FF2B5EF4-FFF2-40B4-BE49-F238E27FC236}">
                <a16:creationId xmlns:a16="http://schemas.microsoft.com/office/drawing/2014/main" id="{A376AF1A-AE22-4500-A6D9-B8FF30C60F15}"/>
              </a:ext>
            </a:extLst>
          </p:cNvPr>
          <p:cNvSpPr>
            <a:spLocks noChangeShapeType="1"/>
          </p:cNvSpPr>
          <p:nvPr/>
        </p:nvSpPr>
        <p:spPr bwMode="auto">
          <a:xfrm>
            <a:off x="8509000" y="2717800"/>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62" name="Line 34">
            <a:extLst>
              <a:ext uri="{FF2B5EF4-FFF2-40B4-BE49-F238E27FC236}">
                <a16:creationId xmlns:a16="http://schemas.microsoft.com/office/drawing/2014/main" id="{CBAC7B01-3415-4CEB-A2E3-4B2478004282}"/>
              </a:ext>
            </a:extLst>
          </p:cNvPr>
          <p:cNvSpPr>
            <a:spLocks noChangeShapeType="1"/>
          </p:cNvSpPr>
          <p:nvPr/>
        </p:nvSpPr>
        <p:spPr bwMode="auto">
          <a:xfrm>
            <a:off x="8978900" y="2717800"/>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63" name="Line 35">
            <a:extLst>
              <a:ext uri="{FF2B5EF4-FFF2-40B4-BE49-F238E27FC236}">
                <a16:creationId xmlns:a16="http://schemas.microsoft.com/office/drawing/2014/main" id="{A18ACAC4-0CC1-4AB0-ACC2-34CDCAB5F407}"/>
              </a:ext>
            </a:extLst>
          </p:cNvPr>
          <p:cNvSpPr>
            <a:spLocks noChangeShapeType="1"/>
          </p:cNvSpPr>
          <p:nvPr/>
        </p:nvSpPr>
        <p:spPr bwMode="auto">
          <a:xfrm>
            <a:off x="8789988" y="2717800"/>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64" name="Line 36">
            <a:extLst>
              <a:ext uri="{FF2B5EF4-FFF2-40B4-BE49-F238E27FC236}">
                <a16:creationId xmlns:a16="http://schemas.microsoft.com/office/drawing/2014/main" id="{15294641-DF8F-4E63-8FE4-99E36ED61BDA}"/>
              </a:ext>
            </a:extLst>
          </p:cNvPr>
          <p:cNvSpPr>
            <a:spLocks noChangeShapeType="1"/>
          </p:cNvSpPr>
          <p:nvPr/>
        </p:nvSpPr>
        <p:spPr bwMode="auto">
          <a:xfrm>
            <a:off x="8116888" y="2717800"/>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65" name="Rectangle 37">
            <a:extLst>
              <a:ext uri="{FF2B5EF4-FFF2-40B4-BE49-F238E27FC236}">
                <a16:creationId xmlns:a16="http://schemas.microsoft.com/office/drawing/2014/main" id="{B59FC300-2399-4DF5-B0D6-78E086B185E4}"/>
              </a:ext>
            </a:extLst>
          </p:cNvPr>
          <p:cNvSpPr>
            <a:spLocks noChangeArrowheads="1"/>
          </p:cNvSpPr>
          <p:nvPr/>
        </p:nvSpPr>
        <p:spPr bwMode="auto">
          <a:xfrm>
            <a:off x="6613525" y="2446338"/>
            <a:ext cx="307975" cy="2333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0.5</a:t>
            </a:r>
            <a:endParaRPr lang="en-US" altLang="en-US" sz="1511">
              <a:solidFill>
                <a:srgbClr val="FFFFFF"/>
              </a:solidFill>
              <a:latin typeface="Tahoma" panose="020B0604030504040204" pitchFamily="34" charset="0"/>
            </a:endParaRPr>
          </a:p>
        </p:txBody>
      </p:sp>
      <p:sp>
        <p:nvSpPr>
          <p:cNvPr id="48166" name="Rectangle 38">
            <a:extLst>
              <a:ext uri="{FF2B5EF4-FFF2-40B4-BE49-F238E27FC236}">
                <a16:creationId xmlns:a16="http://schemas.microsoft.com/office/drawing/2014/main" id="{75816865-17AD-4473-95C8-470D686D9DE3}"/>
              </a:ext>
            </a:extLst>
          </p:cNvPr>
          <p:cNvSpPr>
            <a:spLocks noChangeArrowheads="1"/>
          </p:cNvSpPr>
          <p:nvPr/>
        </p:nvSpPr>
        <p:spPr bwMode="auto">
          <a:xfrm>
            <a:off x="7296150" y="2446338"/>
            <a:ext cx="307975" cy="2333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1.0</a:t>
            </a:r>
            <a:endParaRPr lang="en-US" altLang="en-US" sz="1511">
              <a:solidFill>
                <a:srgbClr val="FFFFFF"/>
              </a:solidFill>
              <a:latin typeface="Tahoma" panose="020B0604030504040204" pitchFamily="34" charset="0"/>
            </a:endParaRPr>
          </a:p>
        </p:txBody>
      </p:sp>
      <p:sp>
        <p:nvSpPr>
          <p:cNvPr id="48167" name="Rectangle 39">
            <a:extLst>
              <a:ext uri="{FF2B5EF4-FFF2-40B4-BE49-F238E27FC236}">
                <a16:creationId xmlns:a16="http://schemas.microsoft.com/office/drawing/2014/main" id="{8A985298-0059-4C8F-A94A-57F7287563BF}"/>
              </a:ext>
            </a:extLst>
          </p:cNvPr>
          <p:cNvSpPr>
            <a:spLocks noChangeArrowheads="1"/>
          </p:cNvSpPr>
          <p:nvPr/>
        </p:nvSpPr>
        <p:spPr bwMode="auto">
          <a:xfrm>
            <a:off x="7961313" y="2446338"/>
            <a:ext cx="306387" cy="2333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2.0</a:t>
            </a:r>
            <a:endParaRPr lang="en-US" altLang="en-US" sz="1511">
              <a:solidFill>
                <a:srgbClr val="FFFFFF"/>
              </a:solidFill>
              <a:latin typeface="Tahoma" panose="020B0604030504040204" pitchFamily="34" charset="0"/>
            </a:endParaRPr>
          </a:p>
        </p:txBody>
      </p:sp>
      <p:sp>
        <p:nvSpPr>
          <p:cNvPr id="48168" name="Rectangle 40">
            <a:extLst>
              <a:ext uri="{FF2B5EF4-FFF2-40B4-BE49-F238E27FC236}">
                <a16:creationId xmlns:a16="http://schemas.microsoft.com/office/drawing/2014/main" id="{98AEEC0F-4CF2-4201-B4E1-1AEC2028867A}"/>
              </a:ext>
            </a:extLst>
          </p:cNvPr>
          <p:cNvSpPr>
            <a:spLocks noChangeArrowheads="1"/>
          </p:cNvSpPr>
          <p:nvPr/>
        </p:nvSpPr>
        <p:spPr bwMode="auto">
          <a:xfrm>
            <a:off x="8634413" y="2446338"/>
            <a:ext cx="306387" cy="2333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4.0</a:t>
            </a:r>
            <a:endParaRPr lang="en-US" altLang="en-US" sz="1511">
              <a:solidFill>
                <a:srgbClr val="FFFFFF"/>
              </a:solidFill>
              <a:latin typeface="Tahoma" panose="020B0604030504040204" pitchFamily="34" charset="0"/>
            </a:endParaRPr>
          </a:p>
        </p:txBody>
      </p:sp>
      <p:sp>
        <p:nvSpPr>
          <p:cNvPr id="48169" name="Rectangle 41">
            <a:extLst>
              <a:ext uri="{FF2B5EF4-FFF2-40B4-BE49-F238E27FC236}">
                <a16:creationId xmlns:a16="http://schemas.microsoft.com/office/drawing/2014/main" id="{B02CFBFA-7DF9-4C5D-B5C4-183014780CE1}"/>
              </a:ext>
            </a:extLst>
          </p:cNvPr>
          <p:cNvSpPr>
            <a:spLocks noChangeArrowheads="1"/>
          </p:cNvSpPr>
          <p:nvPr/>
        </p:nvSpPr>
        <p:spPr bwMode="auto">
          <a:xfrm>
            <a:off x="5738813" y="2446338"/>
            <a:ext cx="306387" cy="2333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0.2</a:t>
            </a:r>
            <a:endParaRPr lang="en-US" altLang="en-US" sz="1511">
              <a:solidFill>
                <a:srgbClr val="FFFFFF"/>
              </a:solidFill>
              <a:latin typeface="Tahoma" panose="020B0604030504040204" pitchFamily="34" charset="0"/>
            </a:endParaRPr>
          </a:p>
        </p:txBody>
      </p:sp>
      <p:sp>
        <p:nvSpPr>
          <p:cNvPr id="48170" name="Rectangle 42">
            <a:extLst>
              <a:ext uri="{FF2B5EF4-FFF2-40B4-BE49-F238E27FC236}">
                <a16:creationId xmlns:a16="http://schemas.microsoft.com/office/drawing/2014/main" id="{9A9C5840-757E-4DE9-ABD1-D01C764F487F}"/>
              </a:ext>
            </a:extLst>
          </p:cNvPr>
          <p:cNvSpPr>
            <a:spLocks noChangeArrowheads="1"/>
          </p:cNvSpPr>
          <p:nvPr/>
        </p:nvSpPr>
        <p:spPr bwMode="auto">
          <a:xfrm>
            <a:off x="5895975" y="2220913"/>
            <a:ext cx="1016000" cy="2333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Decreased</a:t>
            </a:r>
            <a:endParaRPr lang="en-US" altLang="en-US" sz="1511">
              <a:solidFill>
                <a:srgbClr val="FFFFFF"/>
              </a:solidFill>
              <a:latin typeface="Tahoma" panose="020B0604030504040204" pitchFamily="34" charset="0"/>
            </a:endParaRPr>
          </a:p>
        </p:txBody>
      </p:sp>
      <p:sp>
        <p:nvSpPr>
          <p:cNvPr id="48171" name="Rectangle 43">
            <a:extLst>
              <a:ext uri="{FF2B5EF4-FFF2-40B4-BE49-F238E27FC236}">
                <a16:creationId xmlns:a16="http://schemas.microsoft.com/office/drawing/2014/main" id="{AD3E70FA-AFA8-4E99-9F85-3BF90BBBC2C0}"/>
              </a:ext>
            </a:extLst>
          </p:cNvPr>
          <p:cNvSpPr>
            <a:spLocks noChangeArrowheads="1"/>
          </p:cNvSpPr>
          <p:nvPr/>
        </p:nvSpPr>
        <p:spPr bwMode="auto">
          <a:xfrm>
            <a:off x="7986713" y="2220913"/>
            <a:ext cx="969962" cy="2333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Increased</a:t>
            </a:r>
            <a:endParaRPr lang="en-US" altLang="en-US" sz="1511">
              <a:solidFill>
                <a:srgbClr val="FFFFFF"/>
              </a:solidFill>
              <a:latin typeface="Tahoma" panose="020B0604030504040204" pitchFamily="34" charset="0"/>
            </a:endParaRPr>
          </a:p>
        </p:txBody>
      </p:sp>
      <p:grpSp>
        <p:nvGrpSpPr>
          <p:cNvPr id="110636" name="Group 44">
            <a:extLst>
              <a:ext uri="{FF2B5EF4-FFF2-40B4-BE49-F238E27FC236}">
                <a16:creationId xmlns:a16="http://schemas.microsoft.com/office/drawing/2014/main" id="{8A0F8886-B82E-429F-A71C-84A86611605B}"/>
              </a:ext>
            </a:extLst>
          </p:cNvPr>
          <p:cNvGrpSpPr>
            <a:grpSpLocks/>
          </p:cNvGrpSpPr>
          <p:nvPr/>
        </p:nvGrpSpPr>
        <p:grpSpPr bwMode="auto">
          <a:xfrm>
            <a:off x="6997700" y="2266950"/>
            <a:ext cx="160338" cy="173038"/>
            <a:chOff x="4436" y="1413"/>
            <a:chExt cx="101" cy="123"/>
          </a:xfrm>
        </p:grpSpPr>
        <p:grpSp>
          <p:nvGrpSpPr>
            <p:cNvPr id="110666" name="Group 45">
              <a:extLst>
                <a:ext uri="{FF2B5EF4-FFF2-40B4-BE49-F238E27FC236}">
                  <a16:creationId xmlns:a16="http://schemas.microsoft.com/office/drawing/2014/main" id="{A3195DC0-292B-4791-B96C-DEC4ED5BEC40}"/>
                </a:ext>
              </a:extLst>
            </p:cNvPr>
            <p:cNvGrpSpPr>
              <a:grpSpLocks/>
            </p:cNvGrpSpPr>
            <p:nvPr/>
          </p:nvGrpSpPr>
          <p:grpSpPr bwMode="auto">
            <a:xfrm>
              <a:off x="4441" y="1423"/>
              <a:ext cx="96" cy="113"/>
              <a:chOff x="4441" y="1423"/>
              <a:chExt cx="96" cy="113"/>
            </a:xfrm>
          </p:grpSpPr>
          <p:sp>
            <p:nvSpPr>
              <p:cNvPr id="48205" name="Freeform 46">
                <a:extLst>
                  <a:ext uri="{FF2B5EF4-FFF2-40B4-BE49-F238E27FC236}">
                    <a16:creationId xmlns:a16="http://schemas.microsoft.com/office/drawing/2014/main" id="{F480A3A0-9BB4-4420-9681-A923A962E023}"/>
                  </a:ext>
                </a:extLst>
              </p:cNvPr>
              <p:cNvSpPr>
                <a:spLocks/>
              </p:cNvSpPr>
              <p:nvPr/>
            </p:nvSpPr>
            <p:spPr bwMode="auto">
              <a:xfrm>
                <a:off x="4441" y="1423"/>
                <a:ext cx="48" cy="113"/>
              </a:xfrm>
              <a:custGeom>
                <a:avLst/>
                <a:gdLst>
                  <a:gd name="T0" fmla="*/ 48 w 48"/>
                  <a:gd name="T1" fmla="*/ 0 h 113"/>
                  <a:gd name="T2" fmla="*/ 48 w 48"/>
                  <a:gd name="T3" fmla="*/ 113 h 113"/>
                  <a:gd name="T4" fmla="*/ 0 w 48"/>
                  <a:gd name="T5" fmla="*/ 58 h 113"/>
                  <a:gd name="T6" fmla="*/ 48 w 48"/>
                  <a:gd name="T7" fmla="*/ 0 h 1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13">
                    <a:moveTo>
                      <a:pt x="48" y="0"/>
                    </a:moveTo>
                    <a:lnTo>
                      <a:pt x="48" y="113"/>
                    </a:lnTo>
                    <a:lnTo>
                      <a:pt x="0" y="58"/>
                    </a:lnTo>
                    <a:lnTo>
                      <a:pt x="48" y="0"/>
                    </a:lnTo>
                    <a:close/>
                  </a:path>
                </a:pathLst>
              </a:custGeom>
              <a:solidFill>
                <a:srgbClr val="000000"/>
              </a:solidFill>
              <a:ln>
                <a:noFill/>
              </a:ln>
            </p:spPr>
            <p:txBody>
              <a:bodyPr/>
              <a:lstStyle/>
              <a:p>
                <a:pPr defTabSz="812810">
                  <a:defRPr/>
                </a:pPr>
                <a:endParaRPr lang="en-US" sz="2489">
                  <a:solidFill>
                    <a:srgbClr val="FFFFFF"/>
                  </a:solidFill>
                  <a:ea typeface="MS PGothic" panose="020B0600070205080204" pitchFamily="34" charset="-128"/>
                </a:endParaRPr>
              </a:p>
            </p:txBody>
          </p:sp>
          <p:sp>
            <p:nvSpPr>
              <p:cNvPr id="48206" name="Rectangle 47">
                <a:extLst>
                  <a:ext uri="{FF2B5EF4-FFF2-40B4-BE49-F238E27FC236}">
                    <a16:creationId xmlns:a16="http://schemas.microsoft.com/office/drawing/2014/main" id="{B2FB40B9-0B28-4CB4-B902-71C586AF1B9C}"/>
                  </a:ext>
                </a:extLst>
              </p:cNvPr>
              <p:cNvSpPr>
                <a:spLocks noChangeArrowheads="1"/>
              </p:cNvSpPr>
              <p:nvPr/>
            </p:nvSpPr>
            <p:spPr bwMode="auto">
              <a:xfrm>
                <a:off x="4473" y="1456"/>
                <a:ext cx="64" cy="50"/>
              </a:xfrm>
              <a:prstGeom prst="rect">
                <a:avLst/>
              </a:prstGeom>
              <a:solidFill>
                <a:srgbClr val="000000"/>
              </a:solidFill>
              <a:ln>
                <a:noFill/>
              </a:ln>
            </p:spPr>
            <p:txBody>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endParaRPr>
              </a:p>
            </p:txBody>
          </p:sp>
        </p:grpSp>
        <p:grpSp>
          <p:nvGrpSpPr>
            <p:cNvPr id="110667" name="Group 48">
              <a:extLst>
                <a:ext uri="{FF2B5EF4-FFF2-40B4-BE49-F238E27FC236}">
                  <a16:creationId xmlns:a16="http://schemas.microsoft.com/office/drawing/2014/main" id="{C18E4C43-12E5-4FBB-BBF4-EF0017D23024}"/>
                </a:ext>
              </a:extLst>
            </p:cNvPr>
            <p:cNvGrpSpPr>
              <a:grpSpLocks/>
            </p:cNvGrpSpPr>
            <p:nvPr/>
          </p:nvGrpSpPr>
          <p:grpSpPr bwMode="auto">
            <a:xfrm>
              <a:off x="4436" y="1413"/>
              <a:ext cx="94" cy="111"/>
              <a:chOff x="4422" y="1321"/>
              <a:chExt cx="94" cy="111"/>
            </a:xfrm>
          </p:grpSpPr>
          <p:sp>
            <p:nvSpPr>
              <p:cNvPr id="48203" name="Freeform 49">
                <a:extLst>
                  <a:ext uri="{FF2B5EF4-FFF2-40B4-BE49-F238E27FC236}">
                    <a16:creationId xmlns:a16="http://schemas.microsoft.com/office/drawing/2014/main" id="{86AB7532-14F2-49DC-B28A-ADFD772C3C57}"/>
                  </a:ext>
                </a:extLst>
              </p:cNvPr>
              <p:cNvSpPr>
                <a:spLocks/>
              </p:cNvSpPr>
              <p:nvPr/>
            </p:nvSpPr>
            <p:spPr bwMode="auto">
              <a:xfrm>
                <a:off x="4422" y="1321"/>
                <a:ext cx="48" cy="111"/>
              </a:xfrm>
              <a:custGeom>
                <a:avLst/>
                <a:gdLst>
                  <a:gd name="T0" fmla="*/ 48 w 48"/>
                  <a:gd name="T1" fmla="*/ 0 h 111"/>
                  <a:gd name="T2" fmla="*/ 48 w 48"/>
                  <a:gd name="T3" fmla="*/ 111 h 111"/>
                  <a:gd name="T4" fmla="*/ 0 w 48"/>
                  <a:gd name="T5" fmla="*/ 55 h 111"/>
                  <a:gd name="T6" fmla="*/ 48 w 48"/>
                  <a:gd name="T7" fmla="*/ 0 h 1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11">
                    <a:moveTo>
                      <a:pt x="48" y="0"/>
                    </a:moveTo>
                    <a:lnTo>
                      <a:pt x="48" y="111"/>
                    </a:lnTo>
                    <a:lnTo>
                      <a:pt x="0" y="55"/>
                    </a:lnTo>
                    <a:lnTo>
                      <a:pt x="48" y="0"/>
                    </a:lnTo>
                    <a:close/>
                  </a:path>
                </a:pathLst>
              </a:custGeom>
              <a:solidFill>
                <a:srgbClr val="FFFFFF"/>
              </a:solidFill>
              <a:ln>
                <a:noFill/>
              </a:ln>
            </p:spPr>
            <p:txBody>
              <a:bodyPr/>
              <a:lstStyle/>
              <a:p>
                <a:pPr defTabSz="812810">
                  <a:defRPr/>
                </a:pPr>
                <a:endParaRPr lang="en-US" sz="2489">
                  <a:solidFill>
                    <a:srgbClr val="FFFFFF"/>
                  </a:solidFill>
                  <a:ea typeface="MS PGothic" panose="020B0600070205080204" pitchFamily="34" charset="-128"/>
                </a:endParaRPr>
              </a:p>
            </p:txBody>
          </p:sp>
          <p:sp>
            <p:nvSpPr>
              <p:cNvPr id="48204" name="Rectangle 50">
                <a:extLst>
                  <a:ext uri="{FF2B5EF4-FFF2-40B4-BE49-F238E27FC236}">
                    <a16:creationId xmlns:a16="http://schemas.microsoft.com/office/drawing/2014/main" id="{A8D7BD78-C223-4C36-A62F-BC896D4AE8A9}"/>
                  </a:ext>
                </a:extLst>
              </p:cNvPr>
              <p:cNvSpPr>
                <a:spLocks noChangeArrowheads="1"/>
              </p:cNvSpPr>
              <p:nvPr/>
            </p:nvSpPr>
            <p:spPr bwMode="auto">
              <a:xfrm>
                <a:off x="4453" y="1353"/>
                <a:ext cx="63" cy="50"/>
              </a:xfrm>
              <a:prstGeom prst="rect">
                <a:avLst/>
              </a:prstGeom>
              <a:solidFill>
                <a:srgbClr val="FFFFFF"/>
              </a:solidFill>
              <a:ln>
                <a:noFill/>
              </a:ln>
            </p:spPr>
            <p:txBody>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endParaRPr>
              </a:p>
            </p:txBody>
          </p:sp>
        </p:grpSp>
      </p:grpSp>
      <p:grpSp>
        <p:nvGrpSpPr>
          <p:cNvPr id="110637" name="Group 51">
            <a:extLst>
              <a:ext uri="{FF2B5EF4-FFF2-40B4-BE49-F238E27FC236}">
                <a16:creationId xmlns:a16="http://schemas.microsoft.com/office/drawing/2014/main" id="{6AE1C8A2-EA58-4225-8C3B-B5CBA82BCCEE}"/>
              </a:ext>
            </a:extLst>
          </p:cNvPr>
          <p:cNvGrpSpPr>
            <a:grpSpLocks/>
          </p:cNvGrpSpPr>
          <p:nvPr/>
        </p:nvGrpSpPr>
        <p:grpSpPr bwMode="auto">
          <a:xfrm>
            <a:off x="7745413" y="2266950"/>
            <a:ext cx="146050" cy="173038"/>
            <a:chOff x="4862" y="1413"/>
            <a:chExt cx="91" cy="123"/>
          </a:xfrm>
        </p:grpSpPr>
        <p:grpSp>
          <p:nvGrpSpPr>
            <p:cNvPr id="110660" name="Group 52">
              <a:extLst>
                <a:ext uri="{FF2B5EF4-FFF2-40B4-BE49-F238E27FC236}">
                  <a16:creationId xmlns:a16="http://schemas.microsoft.com/office/drawing/2014/main" id="{AB7731B2-0DCE-4A18-83BB-6C55F85073B8}"/>
                </a:ext>
              </a:extLst>
            </p:cNvPr>
            <p:cNvGrpSpPr>
              <a:grpSpLocks/>
            </p:cNvGrpSpPr>
            <p:nvPr/>
          </p:nvGrpSpPr>
          <p:grpSpPr bwMode="auto">
            <a:xfrm>
              <a:off x="4865" y="1423"/>
              <a:ext cx="88" cy="113"/>
              <a:chOff x="4865" y="1423"/>
              <a:chExt cx="88" cy="113"/>
            </a:xfrm>
          </p:grpSpPr>
          <p:sp>
            <p:nvSpPr>
              <p:cNvPr id="48199" name="Freeform 53">
                <a:extLst>
                  <a:ext uri="{FF2B5EF4-FFF2-40B4-BE49-F238E27FC236}">
                    <a16:creationId xmlns:a16="http://schemas.microsoft.com/office/drawing/2014/main" id="{70845CA9-C2AE-49C8-9814-0F51917BF57D}"/>
                  </a:ext>
                </a:extLst>
              </p:cNvPr>
              <p:cNvSpPr>
                <a:spLocks/>
              </p:cNvSpPr>
              <p:nvPr/>
            </p:nvSpPr>
            <p:spPr bwMode="auto">
              <a:xfrm>
                <a:off x="4905" y="1423"/>
                <a:ext cx="48" cy="113"/>
              </a:xfrm>
              <a:custGeom>
                <a:avLst/>
                <a:gdLst>
                  <a:gd name="T0" fmla="*/ 0 w 48"/>
                  <a:gd name="T1" fmla="*/ 0 h 113"/>
                  <a:gd name="T2" fmla="*/ 0 w 48"/>
                  <a:gd name="T3" fmla="*/ 113 h 113"/>
                  <a:gd name="T4" fmla="*/ 48 w 48"/>
                  <a:gd name="T5" fmla="*/ 58 h 113"/>
                  <a:gd name="T6" fmla="*/ 0 w 48"/>
                  <a:gd name="T7" fmla="*/ 0 h 1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13">
                    <a:moveTo>
                      <a:pt x="0" y="0"/>
                    </a:moveTo>
                    <a:lnTo>
                      <a:pt x="0" y="113"/>
                    </a:lnTo>
                    <a:lnTo>
                      <a:pt x="48" y="58"/>
                    </a:lnTo>
                    <a:lnTo>
                      <a:pt x="0" y="0"/>
                    </a:lnTo>
                    <a:close/>
                  </a:path>
                </a:pathLst>
              </a:custGeom>
              <a:solidFill>
                <a:srgbClr val="000000"/>
              </a:solidFill>
              <a:ln>
                <a:noFill/>
              </a:ln>
            </p:spPr>
            <p:txBody>
              <a:bodyPr/>
              <a:lstStyle/>
              <a:p>
                <a:pPr defTabSz="812810">
                  <a:defRPr/>
                </a:pPr>
                <a:endParaRPr lang="en-US" sz="2489">
                  <a:solidFill>
                    <a:srgbClr val="FFFFFF"/>
                  </a:solidFill>
                  <a:ea typeface="MS PGothic" panose="020B0600070205080204" pitchFamily="34" charset="-128"/>
                </a:endParaRPr>
              </a:p>
            </p:txBody>
          </p:sp>
          <p:sp>
            <p:nvSpPr>
              <p:cNvPr id="48200" name="Rectangle 54">
                <a:extLst>
                  <a:ext uri="{FF2B5EF4-FFF2-40B4-BE49-F238E27FC236}">
                    <a16:creationId xmlns:a16="http://schemas.microsoft.com/office/drawing/2014/main" id="{A5C11A4A-5456-47DB-B3C8-F00559F8CDAB}"/>
                  </a:ext>
                </a:extLst>
              </p:cNvPr>
              <p:cNvSpPr>
                <a:spLocks noChangeArrowheads="1"/>
              </p:cNvSpPr>
              <p:nvPr/>
            </p:nvSpPr>
            <p:spPr bwMode="auto">
              <a:xfrm>
                <a:off x="4865" y="1456"/>
                <a:ext cx="63" cy="50"/>
              </a:xfrm>
              <a:prstGeom prst="rect">
                <a:avLst/>
              </a:prstGeom>
              <a:solidFill>
                <a:srgbClr val="000000"/>
              </a:solidFill>
              <a:ln>
                <a:noFill/>
              </a:ln>
            </p:spPr>
            <p:txBody>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endParaRPr>
              </a:p>
            </p:txBody>
          </p:sp>
        </p:grpSp>
        <p:grpSp>
          <p:nvGrpSpPr>
            <p:cNvPr id="110661" name="Group 55">
              <a:extLst>
                <a:ext uri="{FF2B5EF4-FFF2-40B4-BE49-F238E27FC236}">
                  <a16:creationId xmlns:a16="http://schemas.microsoft.com/office/drawing/2014/main" id="{0F8B0C87-8F2A-4CF9-98F3-A9DC8E6D641B}"/>
                </a:ext>
              </a:extLst>
            </p:cNvPr>
            <p:cNvGrpSpPr>
              <a:grpSpLocks/>
            </p:cNvGrpSpPr>
            <p:nvPr/>
          </p:nvGrpSpPr>
          <p:grpSpPr bwMode="auto">
            <a:xfrm>
              <a:off x="4862" y="1413"/>
              <a:ext cx="87" cy="111"/>
              <a:chOff x="4854" y="1321"/>
              <a:chExt cx="87" cy="111"/>
            </a:xfrm>
          </p:grpSpPr>
          <p:sp>
            <p:nvSpPr>
              <p:cNvPr id="48197" name="Freeform 56">
                <a:extLst>
                  <a:ext uri="{FF2B5EF4-FFF2-40B4-BE49-F238E27FC236}">
                    <a16:creationId xmlns:a16="http://schemas.microsoft.com/office/drawing/2014/main" id="{007C597C-F58B-4099-8C87-DC05B33C89C3}"/>
                  </a:ext>
                </a:extLst>
              </p:cNvPr>
              <p:cNvSpPr>
                <a:spLocks/>
              </p:cNvSpPr>
              <p:nvPr/>
            </p:nvSpPr>
            <p:spPr bwMode="auto">
              <a:xfrm>
                <a:off x="4893" y="1321"/>
                <a:ext cx="48" cy="111"/>
              </a:xfrm>
              <a:custGeom>
                <a:avLst/>
                <a:gdLst>
                  <a:gd name="T0" fmla="*/ 0 w 48"/>
                  <a:gd name="T1" fmla="*/ 0 h 111"/>
                  <a:gd name="T2" fmla="*/ 0 w 48"/>
                  <a:gd name="T3" fmla="*/ 111 h 111"/>
                  <a:gd name="T4" fmla="*/ 48 w 48"/>
                  <a:gd name="T5" fmla="*/ 55 h 111"/>
                  <a:gd name="T6" fmla="*/ 0 w 48"/>
                  <a:gd name="T7" fmla="*/ 0 h 1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11">
                    <a:moveTo>
                      <a:pt x="0" y="0"/>
                    </a:moveTo>
                    <a:lnTo>
                      <a:pt x="0" y="111"/>
                    </a:lnTo>
                    <a:lnTo>
                      <a:pt x="48" y="55"/>
                    </a:lnTo>
                    <a:lnTo>
                      <a:pt x="0" y="0"/>
                    </a:lnTo>
                    <a:close/>
                  </a:path>
                </a:pathLst>
              </a:custGeom>
              <a:solidFill>
                <a:srgbClr val="FFFFFF"/>
              </a:solidFill>
              <a:ln>
                <a:noFill/>
              </a:ln>
            </p:spPr>
            <p:txBody>
              <a:bodyPr/>
              <a:lstStyle/>
              <a:p>
                <a:pPr defTabSz="812810">
                  <a:defRPr/>
                </a:pPr>
                <a:endParaRPr lang="en-US" sz="2489">
                  <a:solidFill>
                    <a:srgbClr val="FFFFFF"/>
                  </a:solidFill>
                  <a:ea typeface="MS PGothic" panose="020B0600070205080204" pitchFamily="34" charset="-128"/>
                </a:endParaRPr>
              </a:p>
            </p:txBody>
          </p:sp>
          <p:sp>
            <p:nvSpPr>
              <p:cNvPr id="48198" name="Rectangle 57">
                <a:extLst>
                  <a:ext uri="{FF2B5EF4-FFF2-40B4-BE49-F238E27FC236}">
                    <a16:creationId xmlns:a16="http://schemas.microsoft.com/office/drawing/2014/main" id="{4CC96569-2C90-4509-8C33-06762793172D}"/>
                  </a:ext>
                </a:extLst>
              </p:cNvPr>
              <p:cNvSpPr>
                <a:spLocks noChangeArrowheads="1"/>
              </p:cNvSpPr>
              <p:nvPr/>
            </p:nvSpPr>
            <p:spPr bwMode="auto">
              <a:xfrm>
                <a:off x="4854" y="1353"/>
                <a:ext cx="64" cy="50"/>
              </a:xfrm>
              <a:prstGeom prst="rect">
                <a:avLst/>
              </a:prstGeom>
              <a:solidFill>
                <a:srgbClr val="FFFFFF"/>
              </a:solidFill>
              <a:ln>
                <a:noFill/>
              </a:ln>
            </p:spPr>
            <p:txBody>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endParaRPr>
              </a:p>
            </p:txBody>
          </p:sp>
        </p:grpSp>
      </p:grpSp>
      <p:sp>
        <p:nvSpPr>
          <p:cNvPr id="48174" name="Rectangle 58">
            <a:extLst>
              <a:ext uri="{FF2B5EF4-FFF2-40B4-BE49-F238E27FC236}">
                <a16:creationId xmlns:a16="http://schemas.microsoft.com/office/drawing/2014/main" id="{2B4E4285-9063-4272-936E-15BC8280643A}"/>
              </a:ext>
            </a:extLst>
          </p:cNvPr>
          <p:cNvSpPr>
            <a:spLocks noChangeArrowheads="1"/>
          </p:cNvSpPr>
          <p:nvPr/>
        </p:nvSpPr>
        <p:spPr bwMode="auto">
          <a:xfrm>
            <a:off x="7240588" y="2220913"/>
            <a:ext cx="414337" cy="2333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Risk</a:t>
            </a:r>
            <a:endParaRPr lang="en-US" altLang="en-US" sz="1511">
              <a:solidFill>
                <a:srgbClr val="FFFFFF"/>
              </a:solidFill>
              <a:latin typeface="Tahoma" panose="020B0604030504040204" pitchFamily="34" charset="0"/>
            </a:endParaRPr>
          </a:p>
        </p:txBody>
      </p:sp>
      <p:sp>
        <p:nvSpPr>
          <p:cNvPr id="48175" name="Line 59">
            <a:extLst>
              <a:ext uri="{FF2B5EF4-FFF2-40B4-BE49-F238E27FC236}">
                <a16:creationId xmlns:a16="http://schemas.microsoft.com/office/drawing/2014/main" id="{9AAB6C68-3187-4670-A04A-6066FEECDDA4}"/>
              </a:ext>
            </a:extLst>
          </p:cNvPr>
          <p:cNvSpPr>
            <a:spLocks noChangeShapeType="1"/>
          </p:cNvSpPr>
          <p:nvPr/>
        </p:nvSpPr>
        <p:spPr bwMode="auto">
          <a:xfrm>
            <a:off x="7442200" y="2716213"/>
            <a:ext cx="1588" cy="2670175"/>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76" name="Rectangle 60">
            <a:extLst>
              <a:ext uri="{FF2B5EF4-FFF2-40B4-BE49-F238E27FC236}">
                <a16:creationId xmlns:a16="http://schemas.microsoft.com/office/drawing/2014/main" id="{3E6DA86A-AEF5-47A8-BCB4-D8ACE1900119}"/>
              </a:ext>
            </a:extLst>
          </p:cNvPr>
          <p:cNvSpPr>
            <a:spLocks noChangeArrowheads="1"/>
          </p:cNvSpPr>
          <p:nvPr/>
        </p:nvSpPr>
        <p:spPr bwMode="auto">
          <a:xfrm>
            <a:off x="6613525" y="5430838"/>
            <a:ext cx="307975" cy="2333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0.5</a:t>
            </a:r>
            <a:endParaRPr lang="en-US" altLang="en-US" sz="1511">
              <a:solidFill>
                <a:srgbClr val="FFFFFF"/>
              </a:solidFill>
              <a:latin typeface="Tahoma" panose="020B0604030504040204" pitchFamily="34" charset="0"/>
            </a:endParaRPr>
          </a:p>
        </p:txBody>
      </p:sp>
      <p:sp>
        <p:nvSpPr>
          <p:cNvPr id="48177" name="Rectangle 61">
            <a:extLst>
              <a:ext uri="{FF2B5EF4-FFF2-40B4-BE49-F238E27FC236}">
                <a16:creationId xmlns:a16="http://schemas.microsoft.com/office/drawing/2014/main" id="{C22800FD-D3C6-43FB-8682-DDD817245837}"/>
              </a:ext>
            </a:extLst>
          </p:cNvPr>
          <p:cNvSpPr>
            <a:spLocks noChangeArrowheads="1"/>
          </p:cNvSpPr>
          <p:nvPr/>
        </p:nvSpPr>
        <p:spPr bwMode="auto">
          <a:xfrm>
            <a:off x="7288213" y="5430838"/>
            <a:ext cx="306387" cy="2333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1.0</a:t>
            </a:r>
            <a:endParaRPr lang="en-US" altLang="en-US" sz="1511">
              <a:solidFill>
                <a:srgbClr val="FFFFFF"/>
              </a:solidFill>
              <a:latin typeface="Tahoma" panose="020B0604030504040204" pitchFamily="34" charset="0"/>
            </a:endParaRPr>
          </a:p>
        </p:txBody>
      </p:sp>
      <p:sp>
        <p:nvSpPr>
          <p:cNvPr id="48178" name="Rectangle 62">
            <a:extLst>
              <a:ext uri="{FF2B5EF4-FFF2-40B4-BE49-F238E27FC236}">
                <a16:creationId xmlns:a16="http://schemas.microsoft.com/office/drawing/2014/main" id="{A7253543-96EB-4EE2-A391-3D046CCA32E9}"/>
              </a:ext>
            </a:extLst>
          </p:cNvPr>
          <p:cNvSpPr>
            <a:spLocks noChangeArrowheads="1"/>
          </p:cNvSpPr>
          <p:nvPr/>
        </p:nvSpPr>
        <p:spPr bwMode="auto">
          <a:xfrm>
            <a:off x="7951788" y="5430838"/>
            <a:ext cx="307975" cy="2333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2.0</a:t>
            </a:r>
            <a:endParaRPr lang="en-US" altLang="en-US" sz="1511">
              <a:solidFill>
                <a:srgbClr val="FFFFFF"/>
              </a:solidFill>
              <a:latin typeface="Tahoma" panose="020B0604030504040204" pitchFamily="34" charset="0"/>
            </a:endParaRPr>
          </a:p>
        </p:txBody>
      </p:sp>
      <p:sp>
        <p:nvSpPr>
          <p:cNvPr id="48179" name="Rectangle 63">
            <a:extLst>
              <a:ext uri="{FF2B5EF4-FFF2-40B4-BE49-F238E27FC236}">
                <a16:creationId xmlns:a16="http://schemas.microsoft.com/office/drawing/2014/main" id="{AD7C9174-E409-4C37-AB4F-433C4F3312EF}"/>
              </a:ext>
            </a:extLst>
          </p:cNvPr>
          <p:cNvSpPr>
            <a:spLocks noChangeArrowheads="1"/>
          </p:cNvSpPr>
          <p:nvPr/>
        </p:nvSpPr>
        <p:spPr bwMode="auto">
          <a:xfrm>
            <a:off x="8634413" y="5430838"/>
            <a:ext cx="306387" cy="2333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4.0</a:t>
            </a:r>
            <a:endParaRPr lang="en-US" altLang="en-US" sz="1511">
              <a:solidFill>
                <a:srgbClr val="FFFFFF"/>
              </a:solidFill>
              <a:latin typeface="Tahoma" panose="020B0604030504040204" pitchFamily="34" charset="0"/>
            </a:endParaRPr>
          </a:p>
        </p:txBody>
      </p:sp>
      <p:sp>
        <p:nvSpPr>
          <p:cNvPr id="48180" name="Rectangle 64">
            <a:extLst>
              <a:ext uri="{FF2B5EF4-FFF2-40B4-BE49-F238E27FC236}">
                <a16:creationId xmlns:a16="http://schemas.microsoft.com/office/drawing/2014/main" id="{61850EEE-CB4E-40FF-A577-FFC5FB79106C}"/>
              </a:ext>
            </a:extLst>
          </p:cNvPr>
          <p:cNvSpPr>
            <a:spLocks noChangeArrowheads="1"/>
          </p:cNvSpPr>
          <p:nvPr/>
        </p:nvSpPr>
        <p:spPr bwMode="auto">
          <a:xfrm>
            <a:off x="5746750" y="5430838"/>
            <a:ext cx="307975" cy="2333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rPr>
              <a:t>0.2</a:t>
            </a:r>
            <a:endParaRPr lang="en-US" altLang="en-US" sz="1511">
              <a:solidFill>
                <a:srgbClr val="FFFFFF"/>
              </a:solidFill>
              <a:latin typeface="Tahoma" panose="020B0604030504040204" pitchFamily="34" charset="0"/>
            </a:endParaRPr>
          </a:p>
        </p:txBody>
      </p:sp>
      <p:sp>
        <p:nvSpPr>
          <p:cNvPr id="1941569" name="Rectangle 65">
            <a:extLst>
              <a:ext uri="{FF2B5EF4-FFF2-40B4-BE49-F238E27FC236}">
                <a16:creationId xmlns:a16="http://schemas.microsoft.com/office/drawing/2014/main" id="{E6E599F5-880A-4829-9344-D5F80137A5E1}"/>
              </a:ext>
            </a:extLst>
          </p:cNvPr>
          <p:cNvSpPr>
            <a:spLocks noChangeArrowheads="1"/>
          </p:cNvSpPr>
          <p:nvPr/>
        </p:nvSpPr>
        <p:spPr bwMode="auto">
          <a:xfrm>
            <a:off x="739775" y="601663"/>
            <a:ext cx="7651750" cy="438150"/>
          </a:xfrm>
          <a:prstGeom prst="rect">
            <a:avLst/>
          </a:prstGeom>
          <a:noFill/>
          <a:ln>
            <a:noFill/>
          </a:ln>
        </p:spPr>
        <p:txBody>
          <a:bodyPr wrap="none" lIns="0" tIns="0" rIns="0" bIns="0">
            <a:spAutoFit/>
          </a:bodyPr>
          <a:lstStyle/>
          <a:p>
            <a:pPr algn="ctr" defTabSz="812810">
              <a:defRPr/>
            </a:pPr>
            <a:r>
              <a:rPr lang="en-US" altLang="en-US" sz="2844" b="1" dirty="0">
                <a:solidFill>
                  <a:srgbClr val="FFFFFF"/>
                </a:solidFill>
                <a:effectLst>
                  <a:outerShdw blurRad="38100" dist="38100" dir="2700000" algn="tl">
                    <a:srgbClr val="000000"/>
                  </a:outerShdw>
                </a:effectLst>
                <a:latin typeface="Tahoma" pitchFamily="34" charset="0"/>
                <a:ea typeface="MS PGothic" panose="020B0600070205080204" pitchFamily="34" charset="-128"/>
              </a:rPr>
              <a:t>PROBIOTICS IN VERY PRETERM INFANTS</a:t>
            </a:r>
            <a:endParaRPr lang="en-US" altLang="en-US" sz="2844" b="1" dirty="0">
              <a:solidFill>
                <a:srgbClr val="FFFFFF"/>
              </a:solidFill>
              <a:latin typeface="Tahoma" pitchFamily="34" charset="0"/>
              <a:ea typeface="MS PGothic" panose="020B0600070205080204" pitchFamily="34" charset="-128"/>
            </a:endParaRPr>
          </a:p>
        </p:txBody>
      </p:sp>
      <p:sp>
        <p:nvSpPr>
          <p:cNvPr id="48182" name="Rectangle 66">
            <a:extLst>
              <a:ext uri="{FF2B5EF4-FFF2-40B4-BE49-F238E27FC236}">
                <a16:creationId xmlns:a16="http://schemas.microsoft.com/office/drawing/2014/main" id="{B792D766-2F41-4F60-9680-EBC3ED09D9C1}"/>
              </a:ext>
            </a:extLst>
          </p:cNvPr>
          <p:cNvSpPr>
            <a:spLocks noChangeArrowheads="1"/>
          </p:cNvSpPr>
          <p:nvPr/>
        </p:nvSpPr>
        <p:spPr bwMode="auto">
          <a:xfrm>
            <a:off x="257175" y="3094038"/>
            <a:ext cx="1590675"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dirty="0">
                <a:solidFill>
                  <a:srgbClr val="FFFFFF"/>
                </a:solidFill>
                <a:latin typeface="Tahoma" panose="020B0604030504040204" pitchFamily="34" charset="0"/>
              </a:rPr>
              <a:t>INFECTION (45)</a:t>
            </a:r>
            <a:endParaRPr lang="en-US" altLang="en-US" sz="1511" dirty="0">
              <a:solidFill>
                <a:srgbClr val="FFFFFF"/>
              </a:solidFill>
              <a:latin typeface="Tahoma" panose="020B0604030504040204" pitchFamily="34" charset="0"/>
            </a:endParaRPr>
          </a:p>
        </p:txBody>
      </p:sp>
      <p:sp>
        <p:nvSpPr>
          <p:cNvPr id="48183" name="Rectangle 67">
            <a:extLst>
              <a:ext uri="{FF2B5EF4-FFF2-40B4-BE49-F238E27FC236}">
                <a16:creationId xmlns:a16="http://schemas.microsoft.com/office/drawing/2014/main" id="{767C2490-35F2-42E0-8D4B-DDF4185FBBB5}"/>
              </a:ext>
            </a:extLst>
          </p:cNvPr>
          <p:cNvSpPr>
            <a:spLocks noChangeArrowheads="1"/>
          </p:cNvSpPr>
          <p:nvPr/>
        </p:nvSpPr>
        <p:spPr bwMode="auto">
          <a:xfrm>
            <a:off x="3892550" y="3114675"/>
            <a:ext cx="1698625"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dirty="0">
                <a:solidFill>
                  <a:srgbClr val="FFFFFF"/>
                </a:solidFill>
                <a:latin typeface="Tahoma" panose="020B0604030504040204" pitchFamily="34" charset="0"/>
              </a:rPr>
              <a:t>0.88  (0.80, 0.95)</a:t>
            </a:r>
            <a:endParaRPr lang="en-US" altLang="en-US" sz="1511" dirty="0">
              <a:solidFill>
                <a:srgbClr val="FFFFFF"/>
              </a:solidFill>
              <a:latin typeface="Tahoma" panose="020B0604030504040204" pitchFamily="34" charset="0"/>
            </a:endParaRPr>
          </a:p>
        </p:txBody>
      </p:sp>
      <p:sp>
        <p:nvSpPr>
          <p:cNvPr id="1941572" name="Rectangle 68">
            <a:extLst>
              <a:ext uri="{FF2B5EF4-FFF2-40B4-BE49-F238E27FC236}">
                <a16:creationId xmlns:a16="http://schemas.microsoft.com/office/drawing/2014/main" id="{CAE52EAA-ECC2-47F2-870D-AFDFDE8E3552}"/>
              </a:ext>
            </a:extLst>
          </p:cNvPr>
          <p:cNvSpPr>
            <a:spLocks noChangeArrowheads="1"/>
          </p:cNvSpPr>
          <p:nvPr/>
        </p:nvSpPr>
        <p:spPr bwMode="auto">
          <a:xfrm>
            <a:off x="1139825" y="1489075"/>
            <a:ext cx="6865938" cy="273050"/>
          </a:xfrm>
          <a:prstGeom prst="rect">
            <a:avLst/>
          </a:prstGeom>
          <a:noFill/>
          <a:ln>
            <a:noFill/>
          </a:ln>
        </p:spPr>
        <p:txBody>
          <a:bodyPr wrap="none" lIns="0" tIns="0" rIns="0" bIns="0">
            <a:spAutoFit/>
          </a:bodyPr>
          <a:lstStyle/>
          <a:p>
            <a:pPr algn="ctr" defTabSz="812810">
              <a:defRPr/>
            </a:pPr>
            <a:r>
              <a:rPr lang="en-US" altLang="en-US" sz="1778" b="1" dirty="0">
                <a:solidFill>
                  <a:srgbClr val="FFFFFF"/>
                </a:solidFill>
                <a:effectLst>
                  <a:outerShdw blurRad="38100" dist="38100" dir="2700000" algn="tl">
                    <a:srgbClr val="000000"/>
                  </a:outerShdw>
                </a:effectLst>
                <a:latin typeface="Tahoma" pitchFamily="34" charset="0"/>
                <a:ea typeface="MS PGothic" panose="020B0600070205080204" pitchFamily="34" charset="-128"/>
              </a:rPr>
              <a:t>META-ANALYSIS OF 53 RANDOMIZED CONTROLLED TRIALS</a:t>
            </a:r>
            <a:endParaRPr lang="en-US" altLang="en-US" sz="1778" b="1" dirty="0">
              <a:solidFill>
                <a:srgbClr val="FFFFFF"/>
              </a:solidFill>
              <a:latin typeface="Tahoma" pitchFamily="34" charset="0"/>
              <a:ea typeface="MS PGothic" panose="020B0600070205080204" pitchFamily="34" charset="-128"/>
            </a:endParaRPr>
          </a:p>
        </p:txBody>
      </p:sp>
      <p:sp>
        <p:nvSpPr>
          <p:cNvPr id="110649" name="Rectangle 69">
            <a:extLst>
              <a:ext uri="{FF2B5EF4-FFF2-40B4-BE49-F238E27FC236}">
                <a16:creationId xmlns:a16="http://schemas.microsoft.com/office/drawing/2014/main" id="{6F5965E7-4D55-483C-879A-6C3A8C1A3745}"/>
              </a:ext>
            </a:extLst>
          </p:cNvPr>
          <p:cNvSpPr>
            <a:spLocks noChangeArrowheads="1"/>
          </p:cNvSpPr>
          <p:nvPr/>
        </p:nvSpPr>
        <p:spPr bwMode="auto">
          <a:xfrm>
            <a:off x="260350" y="3643313"/>
            <a:ext cx="37671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12800">
              <a:defRPr sz="2400">
                <a:solidFill>
                  <a:schemeClr val="bg1"/>
                </a:solidFill>
                <a:latin typeface="Times" panose="02020603050405020304" pitchFamily="18" charset="0"/>
              </a:defRPr>
            </a:lvl1pPr>
            <a:lvl2pPr marL="742950" indent="-285750" defTabSz="812800">
              <a:defRPr sz="2400">
                <a:solidFill>
                  <a:schemeClr val="bg1"/>
                </a:solidFill>
                <a:latin typeface="Times" panose="02020603050405020304" pitchFamily="18" charset="0"/>
              </a:defRPr>
            </a:lvl2pPr>
            <a:lvl3pPr marL="1143000" indent="-228600" defTabSz="812800">
              <a:defRPr sz="2400">
                <a:solidFill>
                  <a:schemeClr val="bg1"/>
                </a:solidFill>
                <a:latin typeface="Times" panose="02020603050405020304" pitchFamily="18" charset="0"/>
              </a:defRPr>
            </a:lvl3pPr>
            <a:lvl4pPr marL="1600200" indent="-228600" defTabSz="812800">
              <a:defRPr sz="2400">
                <a:solidFill>
                  <a:schemeClr val="bg1"/>
                </a:solidFill>
                <a:latin typeface="Times" panose="02020603050405020304" pitchFamily="18" charset="0"/>
              </a:defRPr>
            </a:lvl4pPr>
            <a:lvl5pPr marL="2057400" indent="-228600" defTabSz="812800">
              <a:defRPr sz="2400">
                <a:solidFill>
                  <a:schemeClr val="bg1"/>
                </a:solidFill>
                <a:latin typeface="Times" panose="02020603050405020304" pitchFamily="18" charset="0"/>
              </a:defRPr>
            </a:lvl5pPr>
            <a:lvl6pPr marL="2514600" indent="-228600" defTabSz="812800"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812800"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812800"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8128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sz="1600" b="1">
                <a:solidFill>
                  <a:srgbClr val="FFFFFF"/>
                </a:solidFill>
                <a:latin typeface="Tahoma" panose="020B0604030504040204" pitchFamily="34" charset="0"/>
                <a:ea typeface="MS PGothic" panose="020B0600070205080204" pitchFamily="34" charset="-128"/>
              </a:rPr>
              <a:t>NEC (52)</a:t>
            </a:r>
            <a:endParaRPr lang="en-US" altLang="en-US" sz="1600">
              <a:solidFill>
                <a:srgbClr val="FFFFFF"/>
              </a:solidFill>
              <a:latin typeface="Tahoma" panose="020B0604030504040204" pitchFamily="34" charset="0"/>
              <a:ea typeface="MS PGothic" panose="020B0600070205080204" pitchFamily="34" charset="-128"/>
            </a:endParaRPr>
          </a:p>
        </p:txBody>
      </p:sp>
      <p:sp>
        <p:nvSpPr>
          <p:cNvPr id="48186" name="Line 70">
            <a:extLst>
              <a:ext uri="{FF2B5EF4-FFF2-40B4-BE49-F238E27FC236}">
                <a16:creationId xmlns:a16="http://schemas.microsoft.com/office/drawing/2014/main" id="{966DB2C0-0515-476F-99D0-A0F994F54210}"/>
              </a:ext>
            </a:extLst>
          </p:cNvPr>
          <p:cNvSpPr>
            <a:spLocks noChangeShapeType="1"/>
          </p:cNvSpPr>
          <p:nvPr/>
        </p:nvSpPr>
        <p:spPr bwMode="auto">
          <a:xfrm>
            <a:off x="6757988" y="3778250"/>
            <a:ext cx="274637" cy="0"/>
          </a:xfrm>
          <a:prstGeom prst="line">
            <a:avLst/>
          </a:prstGeom>
          <a:noFill/>
          <a:ln w="100013">
            <a:solidFill>
              <a:srgbClr val="FFBB00"/>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87" name="Rectangle 71">
            <a:extLst>
              <a:ext uri="{FF2B5EF4-FFF2-40B4-BE49-F238E27FC236}">
                <a16:creationId xmlns:a16="http://schemas.microsoft.com/office/drawing/2014/main" id="{B837A3F4-35B8-4930-829F-F8E35F209727}"/>
              </a:ext>
            </a:extLst>
          </p:cNvPr>
          <p:cNvSpPr>
            <a:spLocks noChangeArrowheads="1"/>
          </p:cNvSpPr>
          <p:nvPr/>
        </p:nvSpPr>
        <p:spPr bwMode="auto">
          <a:xfrm>
            <a:off x="3895725" y="3665538"/>
            <a:ext cx="1643063"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dirty="0">
                <a:solidFill>
                  <a:srgbClr val="FFFFFF"/>
                </a:solidFill>
                <a:latin typeface="Tahoma" panose="020B0604030504040204" pitchFamily="34" charset="0"/>
              </a:rPr>
              <a:t>0.55 (0.46, 0.65)</a:t>
            </a:r>
            <a:endParaRPr lang="en-US" altLang="en-US" sz="1511" dirty="0">
              <a:solidFill>
                <a:srgbClr val="FFFFFF"/>
              </a:solidFill>
              <a:latin typeface="Tahoma" panose="020B0604030504040204" pitchFamily="34" charset="0"/>
            </a:endParaRPr>
          </a:p>
        </p:txBody>
      </p:sp>
      <p:sp>
        <p:nvSpPr>
          <p:cNvPr id="48188" name="Freeform 72">
            <a:extLst>
              <a:ext uri="{FF2B5EF4-FFF2-40B4-BE49-F238E27FC236}">
                <a16:creationId xmlns:a16="http://schemas.microsoft.com/office/drawing/2014/main" id="{AA583A83-20BB-4DA4-9D51-4EE62C2BA8CD}"/>
              </a:ext>
            </a:extLst>
          </p:cNvPr>
          <p:cNvSpPr>
            <a:spLocks/>
          </p:cNvSpPr>
          <p:nvPr/>
        </p:nvSpPr>
        <p:spPr bwMode="auto">
          <a:xfrm>
            <a:off x="6815138" y="3702050"/>
            <a:ext cx="176212" cy="155575"/>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6"/>
                </a:moveTo>
                <a:lnTo>
                  <a:pt x="55" y="0"/>
                </a:lnTo>
                <a:lnTo>
                  <a:pt x="111" y="56"/>
                </a:lnTo>
                <a:lnTo>
                  <a:pt x="55" y="111"/>
                </a:lnTo>
                <a:lnTo>
                  <a:pt x="0" y="56"/>
                </a:lnTo>
                <a:close/>
              </a:path>
            </a:pathLst>
          </a:custGeom>
          <a:solidFill>
            <a:srgbClr val="FFFFFF"/>
          </a:solidFill>
          <a:ln w="12700">
            <a:solidFill>
              <a:srgbClr val="FFFFFF"/>
            </a:solidFill>
            <a:prstDash val="solid"/>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89" name="Rectangle 73">
            <a:extLst>
              <a:ext uri="{FF2B5EF4-FFF2-40B4-BE49-F238E27FC236}">
                <a16:creationId xmlns:a16="http://schemas.microsoft.com/office/drawing/2014/main" id="{0559648B-CE7D-47EF-959B-AD535D3C8A15}"/>
              </a:ext>
            </a:extLst>
          </p:cNvPr>
          <p:cNvSpPr>
            <a:spLocks noChangeArrowheads="1"/>
          </p:cNvSpPr>
          <p:nvPr/>
        </p:nvSpPr>
        <p:spPr bwMode="auto">
          <a:xfrm>
            <a:off x="271463" y="4197350"/>
            <a:ext cx="1646237"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dirty="0">
                <a:solidFill>
                  <a:srgbClr val="FFFFFF"/>
                </a:solidFill>
                <a:latin typeface="Tahoma" panose="020B0604030504040204" pitchFamily="34" charset="0"/>
              </a:rPr>
              <a:t>MORTALITY (52)</a:t>
            </a:r>
            <a:endParaRPr lang="en-US" altLang="en-US" sz="1511" dirty="0">
              <a:solidFill>
                <a:srgbClr val="FFFFFF"/>
              </a:solidFill>
              <a:latin typeface="Tahoma" panose="020B0604030504040204" pitchFamily="34" charset="0"/>
            </a:endParaRPr>
          </a:p>
        </p:txBody>
      </p:sp>
      <p:sp>
        <p:nvSpPr>
          <p:cNvPr id="48190" name="Line 74">
            <a:extLst>
              <a:ext uri="{FF2B5EF4-FFF2-40B4-BE49-F238E27FC236}">
                <a16:creationId xmlns:a16="http://schemas.microsoft.com/office/drawing/2014/main" id="{7B4DAAC1-E779-4CF4-8079-747AA5BB5121}"/>
              </a:ext>
            </a:extLst>
          </p:cNvPr>
          <p:cNvSpPr>
            <a:spLocks noChangeShapeType="1"/>
          </p:cNvSpPr>
          <p:nvPr/>
        </p:nvSpPr>
        <p:spPr bwMode="auto">
          <a:xfrm>
            <a:off x="6953250" y="4324350"/>
            <a:ext cx="365125" cy="1588"/>
          </a:xfrm>
          <a:prstGeom prst="line">
            <a:avLst/>
          </a:prstGeom>
          <a:noFill/>
          <a:ln w="100076">
            <a:solidFill>
              <a:srgbClr val="FFBB00"/>
            </a:solidFill>
            <a:round/>
            <a:headEnd/>
            <a:tailEnd/>
          </a:ln>
        </p:spPr>
        <p:txBody>
          <a:bodyPr lIns="81276" tIns="40638" rIns="81276" bIns="40638"/>
          <a:lstStyle/>
          <a:p>
            <a:pPr defTabSz="812810">
              <a:defRPr/>
            </a:pPr>
            <a:endParaRPr lang="en-US" sz="2489" dirty="0">
              <a:solidFill>
                <a:srgbClr val="FFFFFF"/>
              </a:solidFill>
              <a:ea typeface="MS PGothic" panose="020B0600070205080204" pitchFamily="34" charset="-128"/>
            </a:endParaRPr>
          </a:p>
        </p:txBody>
      </p:sp>
      <p:sp>
        <p:nvSpPr>
          <p:cNvPr id="48191" name="Rectangle 75">
            <a:extLst>
              <a:ext uri="{FF2B5EF4-FFF2-40B4-BE49-F238E27FC236}">
                <a16:creationId xmlns:a16="http://schemas.microsoft.com/office/drawing/2014/main" id="{09C31529-3978-4A52-BDE3-8AC264A47E04}"/>
              </a:ext>
            </a:extLst>
          </p:cNvPr>
          <p:cNvSpPr>
            <a:spLocks noChangeArrowheads="1"/>
          </p:cNvSpPr>
          <p:nvPr/>
        </p:nvSpPr>
        <p:spPr bwMode="auto">
          <a:xfrm>
            <a:off x="3892550" y="4219575"/>
            <a:ext cx="1643063"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dirty="0">
                <a:solidFill>
                  <a:srgbClr val="FFFFFF"/>
                </a:solidFill>
                <a:latin typeface="Tahoma" panose="020B0604030504040204" pitchFamily="34" charset="0"/>
              </a:rPr>
              <a:t>0.75 (0.64, 0.88)</a:t>
            </a:r>
            <a:endParaRPr lang="en-US" altLang="en-US" sz="1511" dirty="0">
              <a:solidFill>
                <a:srgbClr val="FFFFFF"/>
              </a:solidFill>
              <a:latin typeface="Tahoma" panose="020B0604030504040204" pitchFamily="34" charset="0"/>
            </a:endParaRPr>
          </a:p>
        </p:txBody>
      </p:sp>
      <p:sp>
        <p:nvSpPr>
          <p:cNvPr id="48192" name="Freeform 76">
            <a:extLst>
              <a:ext uri="{FF2B5EF4-FFF2-40B4-BE49-F238E27FC236}">
                <a16:creationId xmlns:a16="http://schemas.microsoft.com/office/drawing/2014/main" id="{B117DFBE-C7A3-474E-91AD-BD917A449E2A}"/>
              </a:ext>
            </a:extLst>
          </p:cNvPr>
          <p:cNvSpPr>
            <a:spLocks/>
          </p:cNvSpPr>
          <p:nvPr/>
        </p:nvSpPr>
        <p:spPr bwMode="auto">
          <a:xfrm>
            <a:off x="7037388" y="4254500"/>
            <a:ext cx="177800" cy="157163"/>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5"/>
                </a:moveTo>
                <a:lnTo>
                  <a:pt x="55" y="0"/>
                </a:lnTo>
                <a:lnTo>
                  <a:pt x="111" y="55"/>
                </a:lnTo>
                <a:lnTo>
                  <a:pt x="55" y="111"/>
                </a:lnTo>
                <a:lnTo>
                  <a:pt x="0" y="55"/>
                </a:lnTo>
                <a:close/>
              </a:path>
            </a:pathLst>
          </a:custGeom>
          <a:solidFill>
            <a:srgbClr val="FFFFFF"/>
          </a:solidFill>
          <a:ln w="12700">
            <a:solidFill>
              <a:srgbClr val="FFFFFF"/>
            </a:solidFill>
            <a:prstDash val="solid"/>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93" name="Line 77">
            <a:extLst>
              <a:ext uri="{FF2B5EF4-FFF2-40B4-BE49-F238E27FC236}">
                <a16:creationId xmlns:a16="http://schemas.microsoft.com/office/drawing/2014/main" id="{0B94ACF4-16F0-4AB0-8972-B9103ED1954A}"/>
              </a:ext>
            </a:extLst>
          </p:cNvPr>
          <p:cNvSpPr>
            <a:spLocks noChangeShapeType="1"/>
          </p:cNvSpPr>
          <p:nvPr/>
        </p:nvSpPr>
        <p:spPr bwMode="auto">
          <a:xfrm>
            <a:off x="7248525" y="3221038"/>
            <a:ext cx="182563" cy="3175"/>
          </a:xfrm>
          <a:prstGeom prst="line">
            <a:avLst/>
          </a:prstGeom>
          <a:noFill/>
          <a:ln w="100076">
            <a:solidFill>
              <a:srgbClr val="FFBB00"/>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48194" name="Freeform 78">
            <a:extLst>
              <a:ext uri="{FF2B5EF4-FFF2-40B4-BE49-F238E27FC236}">
                <a16:creationId xmlns:a16="http://schemas.microsoft.com/office/drawing/2014/main" id="{25A0D16F-2437-47DF-905E-D4B3C3BC1F35}"/>
              </a:ext>
            </a:extLst>
          </p:cNvPr>
          <p:cNvSpPr>
            <a:spLocks/>
          </p:cNvSpPr>
          <p:nvPr/>
        </p:nvSpPr>
        <p:spPr bwMode="auto">
          <a:xfrm>
            <a:off x="7264400" y="3152775"/>
            <a:ext cx="176213" cy="155575"/>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5"/>
                </a:moveTo>
                <a:lnTo>
                  <a:pt x="55" y="0"/>
                </a:lnTo>
                <a:lnTo>
                  <a:pt x="111" y="55"/>
                </a:lnTo>
                <a:lnTo>
                  <a:pt x="55" y="111"/>
                </a:lnTo>
                <a:lnTo>
                  <a:pt x="0" y="55"/>
                </a:lnTo>
                <a:close/>
              </a:path>
            </a:pathLst>
          </a:custGeom>
          <a:solidFill>
            <a:srgbClr val="FFFFFF"/>
          </a:solidFill>
          <a:ln w="12700">
            <a:solidFill>
              <a:srgbClr val="FFFFFF"/>
            </a:solidFill>
            <a:prstDash val="solid"/>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110659" name="TextBox 2">
            <a:extLst>
              <a:ext uri="{FF2B5EF4-FFF2-40B4-BE49-F238E27FC236}">
                <a16:creationId xmlns:a16="http://schemas.microsoft.com/office/drawing/2014/main" id="{CB5AD247-19AB-4728-AFF3-2AD5BFD76FBC}"/>
              </a:ext>
            </a:extLst>
          </p:cNvPr>
          <p:cNvSpPr txBox="1">
            <a:spLocks noChangeArrowheads="1"/>
          </p:cNvSpPr>
          <p:nvPr/>
        </p:nvSpPr>
        <p:spPr bwMode="auto">
          <a:xfrm>
            <a:off x="452438" y="6161088"/>
            <a:ext cx="8262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sz="1400">
                <a:latin typeface="Tahoma" panose="020B0604030504040204" pitchFamily="34" charset="0"/>
                <a:cs typeface="Tahoma" panose="020B0604030504040204" pitchFamily="34" charset="0"/>
              </a:rPr>
              <a:t>Sharif and colleagues. Probiotics to prevent necrotising enterocolitis in very preterm infants. Cochrane Database of Systematic Reviews 2020. in preparation.</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Text Box 4">
            <a:extLst>
              <a:ext uri="{FF2B5EF4-FFF2-40B4-BE49-F238E27FC236}">
                <a16:creationId xmlns:a16="http://schemas.microsoft.com/office/drawing/2014/main" id="{5B7D7535-5A9F-4FB6-B6CD-BAA15A562775}"/>
              </a:ext>
            </a:extLst>
          </p:cNvPr>
          <p:cNvSpPr txBox="1">
            <a:spLocks noChangeArrowheads="1"/>
          </p:cNvSpPr>
          <p:nvPr/>
        </p:nvSpPr>
        <p:spPr bwMode="auto">
          <a:xfrm>
            <a:off x="365125" y="2306638"/>
            <a:ext cx="841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3600">
                <a:solidFill>
                  <a:srgbClr val="002060"/>
                </a:solidFill>
                <a:latin typeface="Tahoma" panose="020B0604030504040204" pitchFamily="34" charset="0"/>
                <a:ea typeface="MS PGothic" panose="020B0600070205080204" pitchFamily="34" charset="-128"/>
              </a:rPr>
              <a:t>In the clinical trials, probiotic supplementation was not associated with any probiotic-related sepsis cases or any other adverse effects.</a:t>
            </a:r>
          </a:p>
        </p:txBody>
      </p:sp>
      <p:sp>
        <p:nvSpPr>
          <p:cNvPr id="3" name="Title 1">
            <a:extLst>
              <a:ext uri="{FF2B5EF4-FFF2-40B4-BE49-F238E27FC236}">
                <a16:creationId xmlns:a16="http://schemas.microsoft.com/office/drawing/2014/main" id="{C6994A36-B1A6-4B15-A85E-B3C91C32F67D}"/>
              </a:ext>
            </a:extLst>
          </p:cNvPr>
          <p:cNvSpPr txBox="1">
            <a:spLocks/>
          </p:cNvSpPr>
          <p:nvPr/>
        </p:nvSpPr>
        <p:spPr>
          <a:xfrm>
            <a:off x="155575" y="631825"/>
            <a:ext cx="8834438" cy="785813"/>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Text Box 5">
            <a:extLst>
              <a:ext uri="{FF2B5EF4-FFF2-40B4-BE49-F238E27FC236}">
                <a16:creationId xmlns:a16="http://schemas.microsoft.com/office/drawing/2014/main" id="{475B53C4-678C-48D4-B3D4-A87477B0B0A8}"/>
              </a:ext>
            </a:extLst>
          </p:cNvPr>
          <p:cNvSpPr txBox="1">
            <a:spLocks noChangeArrowheads="1"/>
          </p:cNvSpPr>
          <p:nvPr/>
        </p:nvSpPr>
        <p:spPr bwMode="auto">
          <a:xfrm>
            <a:off x="673100" y="1708150"/>
            <a:ext cx="786923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sz="2800">
                <a:solidFill>
                  <a:srgbClr val="002060"/>
                </a:solidFill>
                <a:latin typeface="Tahoma" panose="020B0604030504040204" pitchFamily="34" charset="0"/>
                <a:ea typeface="MS PGothic" panose="020B0600070205080204" pitchFamily="34" charset="-128"/>
              </a:rPr>
              <a:t>Current studies of probiotics:</a:t>
            </a:r>
          </a:p>
          <a:p>
            <a:endParaRPr lang="en-US" altLang="en-US" sz="2800">
              <a:solidFill>
                <a:srgbClr val="002060"/>
              </a:solidFill>
              <a:latin typeface="Tahoma" panose="020B0604030504040204" pitchFamily="34" charset="0"/>
              <a:ea typeface="MS PGothic" panose="020B0600070205080204" pitchFamily="34" charset="-128"/>
            </a:endParaRPr>
          </a:p>
          <a:p>
            <a:pPr>
              <a:buFontTx/>
              <a:buChar char="•"/>
            </a:pPr>
            <a:r>
              <a:rPr lang="en-US" altLang="en-US" sz="2800">
                <a:solidFill>
                  <a:srgbClr val="002060"/>
                </a:solidFill>
                <a:latin typeface="Tahoma" panose="020B0604030504040204" pitchFamily="34" charset="0"/>
                <a:ea typeface="MS PGothic" panose="020B0600070205080204" pitchFamily="34" charset="-128"/>
              </a:rPr>
              <a:t> Multiple agents</a:t>
            </a:r>
          </a:p>
          <a:p>
            <a:pPr>
              <a:buFontTx/>
              <a:buChar char="•"/>
            </a:pPr>
            <a:r>
              <a:rPr lang="en-US" altLang="en-US" sz="2800">
                <a:solidFill>
                  <a:srgbClr val="002060"/>
                </a:solidFill>
                <a:latin typeface="Tahoma" panose="020B0604030504040204" pitchFamily="34" charset="0"/>
                <a:ea typeface="MS PGothic" panose="020B0600070205080204" pitchFamily="34" charset="-128"/>
              </a:rPr>
              <a:t> Multiple dosing strategies</a:t>
            </a:r>
          </a:p>
          <a:p>
            <a:pPr>
              <a:buFontTx/>
              <a:buChar char="•"/>
            </a:pPr>
            <a:r>
              <a:rPr lang="en-US" altLang="en-US" sz="2800">
                <a:solidFill>
                  <a:srgbClr val="002060"/>
                </a:solidFill>
                <a:latin typeface="Tahoma" panose="020B0604030504040204" pitchFamily="34" charset="0"/>
                <a:ea typeface="MS PGothic" panose="020B0600070205080204" pitchFamily="34" charset="-128"/>
              </a:rPr>
              <a:t> Few extremely low birth weight infants</a:t>
            </a:r>
          </a:p>
          <a:p>
            <a:pPr>
              <a:buFontTx/>
              <a:buChar char="•"/>
            </a:pPr>
            <a:r>
              <a:rPr lang="en-US" altLang="en-US" sz="2800">
                <a:solidFill>
                  <a:srgbClr val="002060"/>
                </a:solidFill>
                <a:latin typeface="Tahoma" panose="020B0604030504040204" pitchFamily="34" charset="0"/>
                <a:ea typeface="MS PGothic" panose="020B0600070205080204" pitchFamily="34" charset="-128"/>
              </a:rPr>
              <a:t> Few exclusively breast fed</a:t>
            </a:r>
          </a:p>
          <a:p>
            <a:pPr>
              <a:buFontTx/>
              <a:buChar char="•"/>
            </a:pPr>
            <a:r>
              <a:rPr lang="en-US" altLang="en-US" sz="2800">
                <a:solidFill>
                  <a:srgbClr val="002060"/>
                </a:solidFill>
                <a:latin typeface="Tahoma" panose="020B0604030504040204" pitchFamily="34" charset="0"/>
                <a:ea typeface="MS PGothic" panose="020B0600070205080204" pitchFamily="34" charset="-128"/>
              </a:rPr>
              <a:t> No product that has cleared regulatory hurdles</a:t>
            </a:r>
          </a:p>
        </p:txBody>
      </p:sp>
      <p:sp>
        <p:nvSpPr>
          <p:cNvPr id="3" name="Title 1">
            <a:extLst>
              <a:ext uri="{FF2B5EF4-FFF2-40B4-BE49-F238E27FC236}">
                <a16:creationId xmlns:a16="http://schemas.microsoft.com/office/drawing/2014/main" id="{DAF15E83-6ABF-4B59-A86F-7C3863681D07}"/>
              </a:ext>
            </a:extLst>
          </p:cNvPr>
          <p:cNvSpPr txBox="1">
            <a:spLocks/>
          </p:cNvSpPr>
          <p:nvPr/>
        </p:nvSpPr>
        <p:spPr>
          <a:xfrm>
            <a:off x="155575" y="573088"/>
            <a:ext cx="8834438" cy="785812"/>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48">
            <a:extLst>
              <a:ext uri="{FF2B5EF4-FFF2-40B4-BE49-F238E27FC236}">
                <a16:creationId xmlns:a16="http://schemas.microsoft.com/office/drawing/2014/main" id="{8F392DD1-84E0-4A02-8EB9-370BAC4B3A15}"/>
              </a:ext>
            </a:extLst>
          </p:cNvPr>
          <p:cNvSpPr>
            <a:spLocks noChangeArrowheads="1"/>
          </p:cNvSpPr>
          <p:nvPr/>
        </p:nvSpPr>
        <p:spPr bwMode="auto">
          <a:xfrm>
            <a:off x="4763" y="5330825"/>
            <a:ext cx="9144000" cy="258763"/>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latin typeface="Tahoma" panose="020B0604030504040204" pitchFamily="34" charset="0"/>
              <a:cs typeface="Tahoma" panose="020B0604030504040204" pitchFamily="34" charset="0"/>
            </a:endParaRPr>
          </a:p>
        </p:txBody>
      </p:sp>
      <p:sp>
        <p:nvSpPr>
          <p:cNvPr id="53251" name="Rectangle 249">
            <a:extLst>
              <a:ext uri="{FF2B5EF4-FFF2-40B4-BE49-F238E27FC236}">
                <a16:creationId xmlns:a16="http://schemas.microsoft.com/office/drawing/2014/main" id="{2C2A6B61-6C40-4B47-B1C5-F5AB8BC45155}"/>
              </a:ext>
            </a:extLst>
          </p:cNvPr>
          <p:cNvSpPr>
            <a:spLocks noChangeArrowheads="1"/>
          </p:cNvSpPr>
          <p:nvPr/>
        </p:nvSpPr>
        <p:spPr bwMode="auto">
          <a:xfrm>
            <a:off x="128588" y="5337175"/>
            <a:ext cx="1684337"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dirty="0">
                <a:solidFill>
                  <a:srgbClr val="FFFFFF"/>
                </a:solidFill>
                <a:latin typeface="Tahoma" panose="020B0604030504040204" pitchFamily="34" charset="0"/>
                <a:cs typeface="Tahoma" panose="020B0604030504040204" pitchFamily="34" charset="0"/>
              </a:rPr>
              <a:t>- MORTALITY (14)</a:t>
            </a:r>
          </a:p>
        </p:txBody>
      </p:sp>
      <p:sp>
        <p:nvSpPr>
          <p:cNvPr id="53252" name="Rectangle 250">
            <a:extLst>
              <a:ext uri="{FF2B5EF4-FFF2-40B4-BE49-F238E27FC236}">
                <a16:creationId xmlns:a16="http://schemas.microsoft.com/office/drawing/2014/main" id="{35FAE12B-6AE1-441E-98DC-F27E69A3D4F0}"/>
              </a:ext>
            </a:extLst>
          </p:cNvPr>
          <p:cNvSpPr>
            <a:spLocks noChangeArrowheads="1"/>
          </p:cNvSpPr>
          <p:nvPr/>
        </p:nvSpPr>
        <p:spPr bwMode="auto">
          <a:xfrm>
            <a:off x="3981450" y="5346700"/>
            <a:ext cx="1509713"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dirty="0">
                <a:solidFill>
                  <a:srgbClr val="FFFFFF"/>
                </a:solidFill>
                <a:latin typeface="Tahoma" panose="020B0604030504040204" pitchFamily="34" charset="0"/>
                <a:cs typeface="Tahoma" panose="020B0604030504040204" pitchFamily="34" charset="0"/>
              </a:rPr>
              <a:t>0.81 (0.56-1.17)</a:t>
            </a:r>
          </a:p>
        </p:txBody>
      </p:sp>
      <p:sp>
        <p:nvSpPr>
          <p:cNvPr id="53253" name="Rectangle 2">
            <a:extLst>
              <a:ext uri="{FF2B5EF4-FFF2-40B4-BE49-F238E27FC236}">
                <a16:creationId xmlns:a16="http://schemas.microsoft.com/office/drawing/2014/main" id="{50C0B461-4ECF-450F-949F-E6914FD2FBF4}"/>
              </a:ext>
            </a:extLst>
          </p:cNvPr>
          <p:cNvSpPr>
            <a:spLocks noChangeArrowheads="1"/>
          </p:cNvSpPr>
          <p:nvPr/>
        </p:nvSpPr>
        <p:spPr bwMode="auto">
          <a:xfrm>
            <a:off x="0" y="50244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latin typeface="Tahoma" panose="020B0604030504040204" pitchFamily="34" charset="0"/>
              <a:cs typeface="Tahoma" panose="020B0604030504040204" pitchFamily="34" charset="0"/>
            </a:endParaRPr>
          </a:p>
        </p:txBody>
      </p:sp>
      <p:sp>
        <p:nvSpPr>
          <p:cNvPr id="53254" name="Rectangle 3">
            <a:extLst>
              <a:ext uri="{FF2B5EF4-FFF2-40B4-BE49-F238E27FC236}">
                <a16:creationId xmlns:a16="http://schemas.microsoft.com/office/drawing/2014/main" id="{DDFBDDA5-A8CF-4F05-885D-EF7B08D5AAA9}"/>
              </a:ext>
            </a:extLst>
          </p:cNvPr>
          <p:cNvSpPr>
            <a:spLocks noChangeArrowheads="1"/>
          </p:cNvSpPr>
          <p:nvPr/>
        </p:nvSpPr>
        <p:spPr bwMode="auto">
          <a:xfrm>
            <a:off x="138113" y="5030788"/>
            <a:ext cx="3486150"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dirty="0">
                <a:solidFill>
                  <a:srgbClr val="FFFFFF"/>
                </a:solidFill>
                <a:latin typeface="Tahoma" panose="020B0604030504040204" pitchFamily="34" charset="0"/>
                <a:cs typeface="Tahoma" panose="020B0604030504040204" pitchFamily="34" charset="0"/>
              </a:rPr>
              <a:t>- NECROTIZING ENTEROCOLITIS (14)</a:t>
            </a:r>
          </a:p>
        </p:txBody>
      </p:sp>
      <p:sp>
        <p:nvSpPr>
          <p:cNvPr id="53255" name="Rectangle 4">
            <a:extLst>
              <a:ext uri="{FF2B5EF4-FFF2-40B4-BE49-F238E27FC236}">
                <a16:creationId xmlns:a16="http://schemas.microsoft.com/office/drawing/2014/main" id="{F75D122C-51E3-484D-86B2-9A014116B56A}"/>
              </a:ext>
            </a:extLst>
          </p:cNvPr>
          <p:cNvSpPr>
            <a:spLocks noChangeArrowheads="1"/>
          </p:cNvSpPr>
          <p:nvPr/>
        </p:nvSpPr>
        <p:spPr bwMode="auto">
          <a:xfrm>
            <a:off x="3976688" y="5038725"/>
            <a:ext cx="1509712"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dirty="0">
                <a:solidFill>
                  <a:srgbClr val="FFFFFF"/>
                </a:solidFill>
                <a:latin typeface="Tahoma" panose="020B0604030504040204" pitchFamily="34" charset="0"/>
                <a:cs typeface="Tahoma" panose="020B0604030504040204" pitchFamily="34" charset="0"/>
              </a:rPr>
              <a:t>0.47 (0.32-0.68)</a:t>
            </a:r>
          </a:p>
        </p:txBody>
      </p:sp>
      <p:sp>
        <p:nvSpPr>
          <p:cNvPr id="53256" name="Rectangle 5">
            <a:extLst>
              <a:ext uri="{FF2B5EF4-FFF2-40B4-BE49-F238E27FC236}">
                <a16:creationId xmlns:a16="http://schemas.microsoft.com/office/drawing/2014/main" id="{0922C749-8D84-43E4-8F63-E51C3D72BDCF}"/>
              </a:ext>
            </a:extLst>
          </p:cNvPr>
          <p:cNvSpPr>
            <a:spLocks noChangeArrowheads="1"/>
          </p:cNvSpPr>
          <p:nvPr/>
        </p:nvSpPr>
        <p:spPr bwMode="auto">
          <a:xfrm>
            <a:off x="0" y="47196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latin typeface="Tahoma" panose="020B0604030504040204" pitchFamily="34" charset="0"/>
              <a:cs typeface="Tahoma" panose="020B0604030504040204" pitchFamily="34" charset="0"/>
            </a:endParaRPr>
          </a:p>
        </p:txBody>
      </p:sp>
      <p:sp>
        <p:nvSpPr>
          <p:cNvPr id="53257" name="Rectangle 6">
            <a:extLst>
              <a:ext uri="{FF2B5EF4-FFF2-40B4-BE49-F238E27FC236}">
                <a16:creationId xmlns:a16="http://schemas.microsoft.com/office/drawing/2014/main" id="{76255485-9946-44F6-888E-9BA7A8F79BBD}"/>
              </a:ext>
            </a:extLst>
          </p:cNvPr>
          <p:cNvSpPr>
            <a:spLocks noChangeArrowheads="1"/>
          </p:cNvSpPr>
          <p:nvPr/>
        </p:nvSpPr>
        <p:spPr bwMode="auto">
          <a:xfrm>
            <a:off x="341313" y="4725988"/>
            <a:ext cx="1522412"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a:solidFill>
                  <a:srgbClr val="FFCC00"/>
                </a:solidFill>
                <a:latin typeface="Tahoma" panose="020B0604030504040204" pitchFamily="34" charset="0"/>
                <a:cs typeface="Tahoma" panose="020B0604030504040204" pitchFamily="34" charset="0"/>
              </a:rPr>
              <a:t>LACTOBACILLUS</a:t>
            </a:r>
          </a:p>
        </p:txBody>
      </p:sp>
      <p:sp>
        <p:nvSpPr>
          <p:cNvPr id="53258" name="Rectangle 8">
            <a:extLst>
              <a:ext uri="{FF2B5EF4-FFF2-40B4-BE49-F238E27FC236}">
                <a16:creationId xmlns:a16="http://schemas.microsoft.com/office/drawing/2014/main" id="{1044C330-9037-413E-B97A-68F11FE09B37}"/>
              </a:ext>
            </a:extLst>
          </p:cNvPr>
          <p:cNvSpPr>
            <a:spLocks noChangeArrowheads="1"/>
          </p:cNvSpPr>
          <p:nvPr/>
        </p:nvSpPr>
        <p:spPr bwMode="auto">
          <a:xfrm>
            <a:off x="0" y="44148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latin typeface="Tahoma" panose="020B0604030504040204" pitchFamily="34" charset="0"/>
              <a:cs typeface="Tahoma" panose="020B0604030504040204" pitchFamily="34" charset="0"/>
            </a:endParaRPr>
          </a:p>
        </p:txBody>
      </p:sp>
      <p:sp>
        <p:nvSpPr>
          <p:cNvPr id="53259" name="Rectangle 11">
            <a:extLst>
              <a:ext uri="{FF2B5EF4-FFF2-40B4-BE49-F238E27FC236}">
                <a16:creationId xmlns:a16="http://schemas.microsoft.com/office/drawing/2014/main" id="{C75BA201-0C3B-44A8-B207-04D18E443E89}"/>
              </a:ext>
            </a:extLst>
          </p:cNvPr>
          <p:cNvSpPr>
            <a:spLocks noChangeArrowheads="1"/>
          </p:cNvSpPr>
          <p:nvPr/>
        </p:nvSpPr>
        <p:spPr bwMode="auto">
          <a:xfrm>
            <a:off x="0" y="41100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latin typeface="Tahoma" panose="020B0604030504040204" pitchFamily="34" charset="0"/>
              <a:cs typeface="Tahoma" panose="020B0604030504040204" pitchFamily="34" charset="0"/>
            </a:endParaRPr>
          </a:p>
        </p:txBody>
      </p:sp>
      <p:sp>
        <p:nvSpPr>
          <p:cNvPr id="53260" name="Rectangle 12">
            <a:extLst>
              <a:ext uri="{FF2B5EF4-FFF2-40B4-BE49-F238E27FC236}">
                <a16:creationId xmlns:a16="http://schemas.microsoft.com/office/drawing/2014/main" id="{88603DEB-469F-4603-B2A0-50D34DC06810}"/>
              </a:ext>
            </a:extLst>
          </p:cNvPr>
          <p:cNvSpPr>
            <a:spLocks noChangeArrowheads="1"/>
          </p:cNvSpPr>
          <p:nvPr/>
        </p:nvSpPr>
        <p:spPr bwMode="auto">
          <a:xfrm>
            <a:off x="125413" y="4116388"/>
            <a:ext cx="1682750"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dirty="0">
                <a:solidFill>
                  <a:srgbClr val="FFFFFF"/>
                </a:solidFill>
                <a:latin typeface="Tahoma" panose="020B0604030504040204" pitchFamily="34" charset="0"/>
                <a:cs typeface="Tahoma" panose="020B0604030504040204" pitchFamily="34" charset="0"/>
              </a:rPr>
              <a:t>- MORTALITY (21)</a:t>
            </a:r>
          </a:p>
        </p:txBody>
      </p:sp>
      <p:sp>
        <p:nvSpPr>
          <p:cNvPr id="53261" name="Rectangle 13">
            <a:extLst>
              <a:ext uri="{FF2B5EF4-FFF2-40B4-BE49-F238E27FC236}">
                <a16:creationId xmlns:a16="http://schemas.microsoft.com/office/drawing/2014/main" id="{9526BDC6-7C00-4007-9921-100C7AECDA7D}"/>
              </a:ext>
            </a:extLst>
          </p:cNvPr>
          <p:cNvSpPr>
            <a:spLocks noChangeArrowheads="1"/>
          </p:cNvSpPr>
          <p:nvPr/>
        </p:nvSpPr>
        <p:spPr bwMode="auto">
          <a:xfrm>
            <a:off x="3976688" y="4124325"/>
            <a:ext cx="1509712"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dirty="0">
                <a:solidFill>
                  <a:srgbClr val="FFFFFF"/>
                </a:solidFill>
                <a:latin typeface="Tahoma" panose="020B0604030504040204" pitchFamily="34" charset="0"/>
                <a:cs typeface="Tahoma" panose="020B0604030504040204" pitchFamily="34" charset="0"/>
              </a:rPr>
              <a:t>0.68 (0.54-0.85)</a:t>
            </a:r>
          </a:p>
        </p:txBody>
      </p:sp>
      <p:sp>
        <p:nvSpPr>
          <p:cNvPr id="53262" name="Rectangle 14">
            <a:extLst>
              <a:ext uri="{FF2B5EF4-FFF2-40B4-BE49-F238E27FC236}">
                <a16:creationId xmlns:a16="http://schemas.microsoft.com/office/drawing/2014/main" id="{06332C51-CDC4-49CC-A542-0B0A52F20D54}"/>
              </a:ext>
            </a:extLst>
          </p:cNvPr>
          <p:cNvSpPr>
            <a:spLocks noChangeArrowheads="1"/>
          </p:cNvSpPr>
          <p:nvPr/>
        </p:nvSpPr>
        <p:spPr bwMode="auto">
          <a:xfrm>
            <a:off x="0" y="38052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latin typeface="Tahoma" panose="020B0604030504040204" pitchFamily="34" charset="0"/>
              <a:cs typeface="Tahoma" panose="020B0604030504040204" pitchFamily="34" charset="0"/>
            </a:endParaRPr>
          </a:p>
        </p:txBody>
      </p:sp>
      <p:sp>
        <p:nvSpPr>
          <p:cNvPr id="53263" name="Rectangle 15">
            <a:extLst>
              <a:ext uri="{FF2B5EF4-FFF2-40B4-BE49-F238E27FC236}">
                <a16:creationId xmlns:a16="http://schemas.microsoft.com/office/drawing/2014/main" id="{378F9F5B-8A65-4E4B-B65B-F96BDCAF66B4}"/>
              </a:ext>
            </a:extLst>
          </p:cNvPr>
          <p:cNvSpPr>
            <a:spLocks noChangeArrowheads="1"/>
          </p:cNvSpPr>
          <p:nvPr/>
        </p:nvSpPr>
        <p:spPr bwMode="auto">
          <a:xfrm>
            <a:off x="138113" y="3811588"/>
            <a:ext cx="3486150"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dirty="0">
                <a:solidFill>
                  <a:srgbClr val="FFFFFF"/>
                </a:solidFill>
                <a:latin typeface="Tahoma" panose="020B0604030504040204" pitchFamily="34" charset="0"/>
                <a:cs typeface="Tahoma" panose="020B0604030504040204" pitchFamily="34" charset="0"/>
              </a:rPr>
              <a:t>- NECROTIZING ENTEROCOLITIS (20)</a:t>
            </a:r>
          </a:p>
        </p:txBody>
      </p:sp>
      <p:sp>
        <p:nvSpPr>
          <p:cNvPr id="53264" name="Rectangle 16">
            <a:extLst>
              <a:ext uri="{FF2B5EF4-FFF2-40B4-BE49-F238E27FC236}">
                <a16:creationId xmlns:a16="http://schemas.microsoft.com/office/drawing/2014/main" id="{B0DA7D5E-C2F0-4ECC-A5CB-A213550B74DA}"/>
              </a:ext>
            </a:extLst>
          </p:cNvPr>
          <p:cNvSpPr>
            <a:spLocks noChangeArrowheads="1"/>
          </p:cNvSpPr>
          <p:nvPr/>
        </p:nvSpPr>
        <p:spPr bwMode="auto">
          <a:xfrm>
            <a:off x="3976688" y="3819525"/>
            <a:ext cx="1509712"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dirty="0">
                <a:solidFill>
                  <a:srgbClr val="FFFFFF"/>
                </a:solidFill>
                <a:latin typeface="Tahoma" panose="020B0604030504040204" pitchFamily="34" charset="0"/>
                <a:cs typeface="Tahoma" panose="020B0604030504040204" pitchFamily="34" charset="0"/>
              </a:rPr>
              <a:t>0.40 (0.30-0.55)</a:t>
            </a:r>
          </a:p>
        </p:txBody>
      </p:sp>
      <p:sp>
        <p:nvSpPr>
          <p:cNvPr id="53265" name="Rectangle 17">
            <a:extLst>
              <a:ext uri="{FF2B5EF4-FFF2-40B4-BE49-F238E27FC236}">
                <a16:creationId xmlns:a16="http://schemas.microsoft.com/office/drawing/2014/main" id="{A9484DD1-4C40-4203-A50A-82CC57F002F6}"/>
              </a:ext>
            </a:extLst>
          </p:cNvPr>
          <p:cNvSpPr>
            <a:spLocks noChangeArrowheads="1"/>
          </p:cNvSpPr>
          <p:nvPr/>
        </p:nvSpPr>
        <p:spPr bwMode="auto">
          <a:xfrm>
            <a:off x="0" y="35004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latin typeface="Tahoma" panose="020B0604030504040204" pitchFamily="34" charset="0"/>
              <a:cs typeface="Tahoma" panose="020B0604030504040204" pitchFamily="34" charset="0"/>
            </a:endParaRPr>
          </a:p>
        </p:txBody>
      </p:sp>
      <p:sp>
        <p:nvSpPr>
          <p:cNvPr id="53266" name="Rectangle 18">
            <a:extLst>
              <a:ext uri="{FF2B5EF4-FFF2-40B4-BE49-F238E27FC236}">
                <a16:creationId xmlns:a16="http://schemas.microsoft.com/office/drawing/2014/main" id="{5E38EDE8-55EF-474A-AC2A-DEA3E8C86DB0}"/>
              </a:ext>
            </a:extLst>
          </p:cNvPr>
          <p:cNvSpPr>
            <a:spLocks noChangeArrowheads="1"/>
          </p:cNvSpPr>
          <p:nvPr/>
        </p:nvSpPr>
        <p:spPr bwMode="auto">
          <a:xfrm>
            <a:off x="330200" y="3506788"/>
            <a:ext cx="340677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a:solidFill>
                  <a:srgbClr val="FFCC00"/>
                </a:solidFill>
                <a:latin typeface="Tahoma" panose="020B0604030504040204" pitchFamily="34" charset="0"/>
                <a:cs typeface="Tahoma" panose="020B0604030504040204" pitchFamily="34" charset="0"/>
              </a:rPr>
              <a:t>LACTOBACILLUS + BIFIDOBACTERIA</a:t>
            </a:r>
          </a:p>
        </p:txBody>
      </p:sp>
      <p:sp>
        <p:nvSpPr>
          <p:cNvPr id="53267" name="Rectangle 20">
            <a:extLst>
              <a:ext uri="{FF2B5EF4-FFF2-40B4-BE49-F238E27FC236}">
                <a16:creationId xmlns:a16="http://schemas.microsoft.com/office/drawing/2014/main" id="{E707DBFA-5113-41E3-8140-C16367A89804}"/>
              </a:ext>
            </a:extLst>
          </p:cNvPr>
          <p:cNvSpPr>
            <a:spLocks noChangeArrowheads="1"/>
          </p:cNvSpPr>
          <p:nvPr/>
        </p:nvSpPr>
        <p:spPr bwMode="auto">
          <a:xfrm>
            <a:off x="0" y="31956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latin typeface="Tahoma" panose="020B0604030504040204" pitchFamily="34" charset="0"/>
              <a:cs typeface="Tahoma" panose="020B0604030504040204" pitchFamily="34" charset="0"/>
            </a:endParaRPr>
          </a:p>
        </p:txBody>
      </p:sp>
      <p:sp>
        <p:nvSpPr>
          <p:cNvPr id="53268" name="Rectangle 23">
            <a:extLst>
              <a:ext uri="{FF2B5EF4-FFF2-40B4-BE49-F238E27FC236}">
                <a16:creationId xmlns:a16="http://schemas.microsoft.com/office/drawing/2014/main" id="{399A4D61-A4DA-4A2C-8429-B0BEC406D9A2}"/>
              </a:ext>
            </a:extLst>
          </p:cNvPr>
          <p:cNvSpPr>
            <a:spLocks noChangeArrowheads="1"/>
          </p:cNvSpPr>
          <p:nvPr/>
        </p:nvSpPr>
        <p:spPr bwMode="auto">
          <a:xfrm>
            <a:off x="0" y="28908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latin typeface="Tahoma" panose="020B0604030504040204" pitchFamily="34" charset="0"/>
              <a:cs typeface="Tahoma" panose="020B0604030504040204" pitchFamily="34" charset="0"/>
            </a:endParaRPr>
          </a:p>
        </p:txBody>
      </p:sp>
      <p:sp>
        <p:nvSpPr>
          <p:cNvPr id="53269" name="Rectangle 24">
            <a:extLst>
              <a:ext uri="{FF2B5EF4-FFF2-40B4-BE49-F238E27FC236}">
                <a16:creationId xmlns:a16="http://schemas.microsoft.com/office/drawing/2014/main" id="{89DCC29C-E913-4EA7-AF65-5BEAE825E233}"/>
              </a:ext>
            </a:extLst>
          </p:cNvPr>
          <p:cNvSpPr>
            <a:spLocks noChangeArrowheads="1"/>
          </p:cNvSpPr>
          <p:nvPr/>
        </p:nvSpPr>
        <p:spPr bwMode="auto">
          <a:xfrm>
            <a:off x="141288" y="2897188"/>
            <a:ext cx="1684337"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dirty="0">
                <a:solidFill>
                  <a:srgbClr val="FFFFFF"/>
                </a:solidFill>
                <a:latin typeface="Tahoma" panose="020B0604030504040204" pitchFamily="34" charset="0"/>
                <a:cs typeface="Tahoma" panose="020B0604030504040204" pitchFamily="34" charset="0"/>
              </a:rPr>
              <a:t>- MORTALITY (12)</a:t>
            </a:r>
          </a:p>
        </p:txBody>
      </p:sp>
      <p:sp>
        <p:nvSpPr>
          <p:cNvPr id="53270" name="Rectangle 25">
            <a:extLst>
              <a:ext uri="{FF2B5EF4-FFF2-40B4-BE49-F238E27FC236}">
                <a16:creationId xmlns:a16="http://schemas.microsoft.com/office/drawing/2014/main" id="{59417987-0EB4-48F2-9BD1-BA2B080481CC}"/>
              </a:ext>
            </a:extLst>
          </p:cNvPr>
          <p:cNvSpPr>
            <a:spLocks noChangeArrowheads="1"/>
          </p:cNvSpPr>
          <p:nvPr/>
        </p:nvSpPr>
        <p:spPr bwMode="auto">
          <a:xfrm>
            <a:off x="3976688" y="2905125"/>
            <a:ext cx="1509712"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dirty="0">
                <a:solidFill>
                  <a:srgbClr val="FFFFFF"/>
                </a:solidFill>
                <a:latin typeface="Tahoma" panose="020B0604030504040204" pitchFamily="34" charset="0"/>
                <a:cs typeface="Tahoma" panose="020B0604030504040204" pitchFamily="34" charset="0"/>
              </a:rPr>
              <a:t>0.79 (0.58-1.09)</a:t>
            </a:r>
          </a:p>
        </p:txBody>
      </p:sp>
      <p:sp>
        <p:nvSpPr>
          <p:cNvPr id="53271" name="Rectangle 26">
            <a:extLst>
              <a:ext uri="{FF2B5EF4-FFF2-40B4-BE49-F238E27FC236}">
                <a16:creationId xmlns:a16="http://schemas.microsoft.com/office/drawing/2014/main" id="{DDE33463-6A1F-46C1-80D8-F9031D54D320}"/>
              </a:ext>
            </a:extLst>
          </p:cNvPr>
          <p:cNvSpPr>
            <a:spLocks noChangeArrowheads="1"/>
          </p:cNvSpPr>
          <p:nvPr/>
        </p:nvSpPr>
        <p:spPr bwMode="auto">
          <a:xfrm>
            <a:off x="0" y="25860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latin typeface="Tahoma" panose="020B0604030504040204" pitchFamily="34" charset="0"/>
              <a:cs typeface="Tahoma" panose="020B0604030504040204" pitchFamily="34" charset="0"/>
            </a:endParaRPr>
          </a:p>
        </p:txBody>
      </p:sp>
      <p:sp>
        <p:nvSpPr>
          <p:cNvPr id="53272" name="Rectangle 27">
            <a:extLst>
              <a:ext uri="{FF2B5EF4-FFF2-40B4-BE49-F238E27FC236}">
                <a16:creationId xmlns:a16="http://schemas.microsoft.com/office/drawing/2014/main" id="{312C20F2-43A7-4B5A-806D-F51A8CE492B1}"/>
              </a:ext>
            </a:extLst>
          </p:cNvPr>
          <p:cNvSpPr>
            <a:spLocks noChangeArrowheads="1"/>
          </p:cNvSpPr>
          <p:nvPr/>
        </p:nvSpPr>
        <p:spPr bwMode="auto">
          <a:xfrm>
            <a:off x="120650" y="2592388"/>
            <a:ext cx="3486150"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dirty="0">
                <a:solidFill>
                  <a:srgbClr val="FFFFFF"/>
                </a:solidFill>
                <a:latin typeface="Tahoma" panose="020B0604030504040204" pitchFamily="34" charset="0"/>
                <a:cs typeface="Tahoma" panose="020B0604030504040204" pitchFamily="34" charset="0"/>
              </a:rPr>
              <a:t>- NECROTIZING ENTEROCOLITIS (12)</a:t>
            </a:r>
          </a:p>
        </p:txBody>
      </p:sp>
      <p:sp>
        <p:nvSpPr>
          <p:cNvPr id="53273" name="Rectangle 28">
            <a:extLst>
              <a:ext uri="{FF2B5EF4-FFF2-40B4-BE49-F238E27FC236}">
                <a16:creationId xmlns:a16="http://schemas.microsoft.com/office/drawing/2014/main" id="{03CCC6AA-3408-42C8-958B-54D779317DAE}"/>
              </a:ext>
            </a:extLst>
          </p:cNvPr>
          <p:cNvSpPr>
            <a:spLocks noChangeArrowheads="1"/>
          </p:cNvSpPr>
          <p:nvPr/>
        </p:nvSpPr>
        <p:spPr bwMode="auto">
          <a:xfrm>
            <a:off x="3976688" y="2600325"/>
            <a:ext cx="1509712"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dirty="0">
                <a:solidFill>
                  <a:srgbClr val="FFFFFF"/>
                </a:solidFill>
                <a:latin typeface="Tahoma" panose="020B0604030504040204" pitchFamily="34" charset="0"/>
                <a:cs typeface="Tahoma" panose="020B0604030504040204" pitchFamily="34" charset="0"/>
              </a:rPr>
              <a:t>0.74 (0.55-0.98)</a:t>
            </a:r>
          </a:p>
        </p:txBody>
      </p:sp>
      <p:sp>
        <p:nvSpPr>
          <p:cNvPr id="53274" name="Line 29">
            <a:extLst>
              <a:ext uri="{FF2B5EF4-FFF2-40B4-BE49-F238E27FC236}">
                <a16:creationId xmlns:a16="http://schemas.microsoft.com/office/drawing/2014/main" id="{8DAC9171-8F99-4F3A-9F9E-74A98C09606E}"/>
              </a:ext>
            </a:extLst>
          </p:cNvPr>
          <p:cNvSpPr>
            <a:spLocks noChangeShapeType="1"/>
          </p:cNvSpPr>
          <p:nvPr/>
        </p:nvSpPr>
        <p:spPr bwMode="auto">
          <a:xfrm>
            <a:off x="5754688" y="5708650"/>
            <a:ext cx="3276600" cy="1588"/>
          </a:xfrm>
          <a:prstGeom prst="line">
            <a:avLst/>
          </a:prstGeom>
          <a:noFill/>
          <a:ln w="23813">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75" name="Line 30">
            <a:extLst>
              <a:ext uri="{FF2B5EF4-FFF2-40B4-BE49-F238E27FC236}">
                <a16:creationId xmlns:a16="http://schemas.microsoft.com/office/drawing/2014/main" id="{37CF0D18-A283-4271-A79F-1EE95AB09822}"/>
              </a:ext>
            </a:extLst>
          </p:cNvPr>
          <p:cNvSpPr>
            <a:spLocks noChangeShapeType="1"/>
          </p:cNvSpPr>
          <p:nvPr/>
        </p:nvSpPr>
        <p:spPr bwMode="auto">
          <a:xfrm>
            <a:off x="6948488" y="5641975"/>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76" name="Line 31">
            <a:extLst>
              <a:ext uri="{FF2B5EF4-FFF2-40B4-BE49-F238E27FC236}">
                <a16:creationId xmlns:a16="http://schemas.microsoft.com/office/drawing/2014/main" id="{D95E42A9-5303-468F-832C-F3C07B6FC4B2}"/>
              </a:ext>
            </a:extLst>
          </p:cNvPr>
          <p:cNvSpPr>
            <a:spLocks noChangeShapeType="1"/>
          </p:cNvSpPr>
          <p:nvPr/>
        </p:nvSpPr>
        <p:spPr bwMode="auto">
          <a:xfrm>
            <a:off x="7100888" y="5641975"/>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77" name="Line 32">
            <a:extLst>
              <a:ext uri="{FF2B5EF4-FFF2-40B4-BE49-F238E27FC236}">
                <a16:creationId xmlns:a16="http://schemas.microsoft.com/office/drawing/2014/main" id="{00BF58E9-0092-4C3D-B3CF-4F12194E562C}"/>
              </a:ext>
            </a:extLst>
          </p:cNvPr>
          <p:cNvSpPr>
            <a:spLocks noChangeShapeType="1"/>
          </p:cNvSpPr>
          <p:nvPr/>
        </p:nvSpPr>
        <p:spPr bwMode="auto">
          <a:xfrm>
            <a:off x="6769100" y="5641975"/>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78" name="Line 33">
            <a:extLst>
              <a:ext uri="{FF2B5EF4-FFF2-40B4-BE49-F238E27FC236}">
                <a16:creationId xmlns:a16="http://schemas.microsoft.com/office/drawing/2014/main" id="{B228D429-799E-4DE7-8F7B-C6F93586EF37}"/>
              </a:ext>
            </a:extLst>
          </p:cNvPr>
          <p:cNvSpPr>
            <a:spLocks noChangeShapeType="1"/>
          </p:cNvSpPr>
          <p:nvPr/>
        </p:nvSpPr>
        <p:spPr bwMode="auto">
          <a:xfrm>
            <a:off x="7342188" y="5641975"/>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79" name="Line 34">
            <a:extLst>
              <a:ext uri="{FF2B5EF4-FFF2-40B4-BE49-F238E27FC236}">
                <a16:creationId xmlns:a16="http://schemas.microsoft.com/office/drawing/2014/main" id="{5B166EE1-5EB4-4FF5-9F30-31AFD8EDC013}"/>
              </a:ext>
            </a:extLst>
          </p:cNvPr>
          <p:cNvSpPr>
            <a:spLocks noChangeShapeType="1"/>
          </p:cNvSpPr>
          <p:nvPr/>
        </p:nvSpPr>
        <p:spPr bwMode="auto">
          <a:xfrm>
            <a:off x="7226300" y="5641975"/>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80" name="Rectangle 35">
            <a:extLst>
              <a:ext uri="{FF2B5EF4-FFF2-40B4-BE49-F238E27FC236}">
                <a16:creationId xmlns:a16="http://schemas.microsoft.com/office/drawing/2014/main" id="{64117956-D938-4817-BCC7-602147BF2BE3}"/>
              </a:ext>
            </a:extLst>
          </p:cNvPr>
          <p:cNvSpPr>
            <a:spLocks noChangeArrowheads="1"/>
          </p:cNvSpPr>
          <p:nvPr/>
        </p:nvSpPr>
        <p:spPr bwMode="auto">
          <a:xfrm>
            <a:off x="6121400" y="5956300"/>
            <a:ext cx="2497138"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cs typeface="Tahoma" panose="020B0604030504040204" pitchFamily="34" charset="0"/>
              </a:rPr>
              <a:t>Relative Risk and 95% CI</a:t>
            </a:r>
            <a:endParaRPr lang="en-US" altLang="en-US" sz="1511">
              <a:solidFill>
                <a:srgbClr val="FFFFFF"/>
              </a:solidFill>
              <a:latin typeface="Tahoma" panose="020B0604030504040204" pitchFamily="34" charset="0"/>
              <a:cs typeface="Tahoma" panose="020B0604030504040204" pitchFamily="34" charset="0"/>
            </a:endParaRPr>
          </a:p>
        </p:txBody>
      </p:sp>
      <p:sp>
        <p:nvSpPr>
          <p:cNvPr id="53281" name="Rectangle 36">
            <a:extLst>
              <a:ext uri="{FF2B5EF4-FFF2-40B4-BE49-F238E27FC236}">
                <a16:creationId xmlns:a16="http://schemas.microsoft.com/office/drawing/2014/main" id="{25AB416A-6D1E-4038-ACE6-A8785FD65DF1}"/>
              </a:ext>
            </a:extLst>
          </p:cNvPr>
          <p:cNvSpPr>
            <a:spLocks noChangeArrowheads="1"/>
          </p:cNvSpPr>
          <p:nvPr/>
        </p:nvSpPr>
        <p:spPr bwMode="auto">
          <a:xfrm>
            <a:off x="1428750" y="1782763"/>
            <a:ext cx="876300"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cs typeface="Tahoma" panose="020B0604030504040204" pitchFamily="34" charset="0"/>
              </a:rPr>
              <a:t>Outcome</a:t>
            </a:r>
            <a:endParaRPr lang="en-US" altLang="en-US" sz="1511">
              <a:solidFill>
                <a:srgbClr val="FFFFFF"/>
              </a:solidFill>
              <a:latin typeface="Tahoma" panose="020B0604030504040204" pitchFamily="34" charset="0"/>
              <a:cs typeface="Tahoma" panose="020B0604030504040204" pitchFamily="34" charset="0"/>
            </a:endParaRPr>
          </a:p>
        </p:txBody>
      </p:sp>
      <p:sp>
        <p:nvSpPr>
          <p:cNvPr id="53282" name="Line 37">
            <a:extLst>
              <a:ext uri="{FF2B5EF4-FFF2-40B4-BE49-F238E27FC236}">
                <a16:creationId xmlns:a16="http://schemas.microsoft.com/office/drawing/2014/main" id="{DB4D2E92-5BD3-4CB3-A5A5-1DB58FE5CAAC}"/>
              </a:ext>
            </a:extLst>
          </p:cNvPr>
          <p:cNvSpPr>
            <a:spLocks noChangeShapeType="1"/>
          </p:cNvSpPr>
          <p:nvPr/>
        </p:nvSpPr>
        <p:spPr bwMode="auto">
          <a:xfrm>
            <a:off x="6553200" y="5641975"/>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83" name="Line 38">
            <a:extLst>
              <a:ext uri="{FF2B5EF4-FFF2-40B4-BE49-F238E27FC236}">
                <a16:creationId xmlns:a16="http://schemas.microsoft.com/office/drawing/2014/main" id="{77200A94-5339-4B78-9F84-262B21F94F93}"/>
              </a:ext>
            </a:extLst>
          </p:cNvPr>
          <p:cNvSpPr>
            <a:spLocks noChangeShapeType="1"/>
          </p:cNvSpPr>
          <p:nvPr/>
        </p:nvSpPr>
        <p:spPr bwMode="auto">
          <a:xfrm>
            <a:off x="6275388" y="5641975"/>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84" name="Line 39">
            <a:extLst>
              <a:ext uri="{FF2B5EF4-FFF2-40B4-BE49-F238E27FC236}">
                <a16:creationId xmlns:a16="http://schemas.microsoft.com/office/drawing/2014/main" id="{4F02A202-4671-41EE-9476-62C8C48350D3}"/>
              </a:ext>
            </a:extLst>
          </p:cNvPr>
          <p:cNvSpPr>
            <a:spLocks noChangeShapeType="1"/>
          </p:cNvSpPr>
          <p:nvPr/>
        </p:nvSpPr>
        <p:spPr bwMode="auto">
          <a:xfrm>
            <a:off x="5894388" y="5641975"/>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85" name="Line 40">
            <a:extLst>
              <a:ext uri="{FF2B5EF4-FFF2-40B4-BE49-F238E27FC236}">
                <a16:creationId xmlns:a16="http://schemas.microsoft.com/office/drawing/2014/main" id="{56DCDF67-8482-457B-8F19-05B295D9AB42}"/>
              </a:ext>
            </a:extLst>
          </p:cNvPr>
          <p:cNvSpPr>
            <a:spLocks noChangeShapeType="1"/>
          </p:cNvSpPr>
          <p:nvPr/>
        </p:nvSpPr>
        <p:spPr bwMode="auto">
          <a:xfrm>
            <a:off x="8509000" y="5641975"/>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86" name="Line 41">
            <a:extLst>
              <a:ext uri="{FF2B5EF4-FFF2-40B4-BE49-F238E27FC236}">
                <a16:creationId xmlns:a16="http://schemas.microsoft.com/office/drawing/2014/main" id="{AE56909B-AB6C-4D83-B0F1-F2A36815EF06}"/>
              </a:ext>
            </a:extLst>
          </p:cNvPr>
          <p:cNvSpPr>
            <a:spLocks noChangeShapeType="1"/>
          </p:cNvSpPr>
          <p:nvPr/>
        </p:nvSpPr>
        <p:spPr bwMode="auto">
          <a:xfrm>
            <a:off x="8978900" y="5641975"/>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87" name="Line 42">
            <a:extLst>
              <a:ext uri="{FF2B5EF4-FFF2-40B4-BE49-F238E27FC236}">
                <a16:creationId xmlns:a16="http://schemas.microsoft.com/office/drawing/2014/main" id="{676720B0-3A9F-4F92-A3DF-333EDFC6EFC1}"/>
              </a:ext>
            </a:extLst>
          </p:cNvPr>
          <p:cNvSpPr>
            <a:spLocks noChangeShapeType="1"/>
          </p:cNvSpPr>
          <p:nvPr/>
        </p:nvSpPr>
        <p:spPr bwMode="auto">
          <a:xfrm>
            <a:off x="8789988" y="5641975"/>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88" name="Line 43">
            <a:extLst>
              <a:ext uri="{FF2B5EF4-FFF2-40B4-BE49-F238E27FC236}">
                <a16:creationId xmlns:a16="http://schemas.microsoft.com/office/drawing/2014/main" id="{1DEAD999-2C85-4EC8-B870-ACEEE0A12820}"/>
              </a:ext>
            </a:extLst>
          </p:cNvPr>
          <p:cNvSpPr>
            <a:spLocks noChangeShapeType="1"/>
          </p:cNvSpPr>
          <p:nvPr/>
        </p:nvSpPr>
        <p:spPr bwMode="auto">
          <a:xfrm>
            <a:off x="8116888" y="5641975"/>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89" name="Line 44">
            <a:extLst>
              <a:ext uri="{FF2B5EF4-FFF2-40B4-BE49-F238E27FC236}">
                <a16:creationId xmlns:a16="http://schemas.microsoft.com/office/drawing/2014/main" id="{A378F4AD-D2C4-4102-AE86-D6796BC89568}"/>
              </a:ext>
            </a:extLst>
          </p:cNvPr>
          <p:cNvSpPr>
            <a:spLocks noChangeShapeType="1"/>
          </p:cNvSpPr>
          <p:nvPr/>
        </p:nvSpPr>
        <p:spPr bwMode="auto">
          <a:xfrm>
            <a:off x="215900" y="2154238"/>
            <a:ext cx="3517900" cy="3175"/>
          </a:xfrm>
          <a:prstGeom prst="line">
            <a:avLst/>
          </a:prstGeom>
          <a:noFill/>
          <a:ln w="23813">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90" name="Line 45">
            <a:extLst>
              <a:ext uri="{FF2B5EF4-FFF2-40B4-BE49-F238E27FC236}">
                <a16:creationId xmlns:a16="http://schemas.microsoft.com/office/drawing/2014/main" id="{6EDF1844-B89B-4966-9C6A-B396AAED1B9B}"/>
              </a:ext>
            </a:extLst>
          </p:cNvPr>
          <p:cNvSpPr>
            <a:spLocks noChangeShapeType="1"/>
          </p:cNvSpPr>
          <p:nvPr/>
        </p:nvSpPr>
        <p:spPr bwMode="auto">
          <a:xfrm>
            <a:off x="3898900" y="2154238"/>
            <a:ext cx="1690688" cy="3175"/>
          </a:xfrm>
          <a:prstGeom prst="line">
            <a:avLst/>
          </a:prstGeom>
          <a:noFill/>
          <a:ln w="23813">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91" name="Line 46">
            <a:extLst>
              <a:ext uri="{FF2B5EF4-FFF2-40B4-BE49-F238E27FC236}">
                <a16:creationId xmlns:a16="http://schemas.microsoft.com/office/drawing/2014/main" id="{90FB4A35-4866-43DB-A6D8-67680EF8A1CF}"/>
              </a:ext>
            </a:extLst>
          </p:cNvPr>
          <p:cNvSpPr>
            <a:spLocks noChangeShapeType="1"/>
          </p:cNvSpPr>
          <p:nvPr/>
        </p:nvSpPr>
        <p:spPr bwMode="auto">
          <a:xfrm>
            <a:off x="5754688" y="2154238"/>
            <a:ext cx="3263900" cy="3175"/>
          </a:xfrm>
          <a:prstGeom prst="line">
            <a:avLst/>
          </a:prstGeom>
          <a:noFill/>
          <a:ln w="23813">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92" name="Rectangle 47">
            <a:extLst>
              <a:ext uri="{FF2B5EF4-FFF2-40B4-BE49-F238E27FC236}">
                <a16:creationId xmlns:a16="http://schemas.microsoft.com/office/drawing/2014/main" id="{32334CF5-AA0C-4F50-84CD-84191BC79254}"/>
              </a:ext>
            </a:extLst>
          </p:cNvPr>
          <p:cNvSpPr>
            <a:spLocks noChangeArrowheads="1"/>
          </p:cNvSpPr>
          <p:nvPr/>
        </p:nvSpPr>
        <p:spPr bwMode="auto">
          <a:xfrm>
            <a:off x="4105275" y="1690688"/>
            <a:ext cx="1265238"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cs typeface="Tahoma" panose="020B0604030504040204" pitchFamily="34" charset="0"/>
              </a:rPr>
              <a:t>Relative Risk</a:t>
            </a:r>
          </a:p>
        </p:txBody>
      </p:sp>
      <p:sp>
        <p:nvSpPr>
          <p:cNvPr id="53293" name="Rectangle 48">
            <a:extLst>
              <a:ext uri="{FF2B5EF4-FFF2-40B4-BE49-F238E27FC236}">
                <a16:creationId xmlns:a16="http://schemas.microsoft.com/office/drawing/2014/main" id="{489A3082-1575-4249-8E72-EC35FDB60A86}"/>
              </a:ext>
            </a:extLst>
          </p:cNvPr>
          <p:cNvSpPr>
            <a:spLocks noChangeArrowheads="1"/>
          </p:cNvSpPr>
          <p:nvPr/>
        </p:nvSpPr>
        <p:spPr bwMode="auto">
          <a:xfrm>
            <a:off x="4235450" y="1887538"/>
            <a:ext cx="1019175" cy="2460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600" b="1">
                <a:solidFill>
                  <a:srgbClr val="FFFFFF"/>
                </a:solidFill>
                <a:latin typeface="Tahoma" panose="020B0604030504040204" pitchFamily="34" charset="0"/>
                <a:cs typeface="Tahoma" panose="020B0604030504040204" pitchFamily="34" charset="0"/>
              </a:rPr>
              <a:t>( </a:t>
            </a:r>
            <a:r>
              <a:rPr lang="en-US" altLang="en-US" sz="1422" b="1">
                <a:solidFill>
                  <a:srgbClr val="FFFFFF"/>
                </a:solidFill>
                <a:latin typeface="Tahoma" panose="020B0604030504040204" pitchFamily="34" charset="0"/>
                <a:cs typeface="Tahoma" panose="020B0604030504040204" pitchFamily="34" charset="0"/>
              </a:rPr>
              <a:t>95% CI</a:t>
            </a:r>
            <a:r>
              <a:rPr lang="en-US" altLang="en-US" sz="1600" b="1">
                <a:solidFill>
                  <a:srgbClr val="FFFFFF"/>
                </a:solidFill>
                <a:latin typeface="Tahoma" panose="020B0604030504040204" pitchFamily="34" charset="0"/>
                <a:cs typeface="Tahoma" panose="020B0604030504040204" pitchFamily="34" charset="0"/>
              </a:rPr>
              <a:t> )</a:t>
            </a:r>
          </a:p>
        </p:txBody>
      </p:sp>
      <p:sp>
        <p:nvSpPr>
          <p:cNvPr id="53294" name="Line 49">
            <a:extLst>
              <a:ext uri="{FF2B5EF4-FFF2-40B4-BE49-F238E27FC236}">
                <a16:creationId xmlns:a16="http://schemas.microsoft.com/office/drawing/2014/main" id="{B7329052-284D-4B29-AE26-97B76B47D363}"/>
              </a:ext>
            </a:extLst>
          </p:cNvPr>
          <p:cNvSpPr>
            <a:spLocks noChangeShapeType="1"/>
          </p:cNvSpPr>
          <p:nvPr/>
        </p:nvSpPr>
        <p:spPr bwMode="auto">
          <a:xfrm>
            <a:off x="6948488" y="2170113"/>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95" name="Line 50">
            <a:extLst>
              <a:ext uri="{FF2B5EF4-FFF2-40B4-BE49-F238E27FC236}">
                <a16:creationId xmlns:a16="http://schemas.microsoft.com/office/drawing/2014/main" id="{A394C207-C805-40FA-A0E6-11020B4B51D7}"/>
              </a:ext>
            </a:extLst>
          </p:cNvPr>
          <p:cNvSpPr>
            <a:spLocks noChangeShapeType="1"/>
          </p:cNvSpPr>
          <p:nvPr/>
        </p:nvSpPr>
        <p:spPr bwMode="auto">
          <a:xfrm>
            <a:off x="7100888" y="2170113"/>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96" name="Line 51">
            <a:extLst>
              <a:ext uri="{FF2B5EF4-FFF2-40B4-BE49-F238E27FC236}">
                <a16:creationId xmlns:a16="http://schemas.microsoft.com/office/drawing/2014/main" id="{7B381101-062E-4844-B6C7-FF3B7752616D}"/>
              </a:ext>
            </a:extLst>
          </p:cNvPr>
          <p:cNvSpPr>
            <a:spLocks noChangeShapeType="1"/>
          </p:cNvSpPr>
          <p:nvPr/>
        </p:nvSpPr>
        <p:spPr bwMode="auto">
          <a:xfrm>
            <a:off x="6769100" y="2170113"/>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97" name="Line 52">
            <a:extLst>
              <a:ext uri="{FF2B5EF4-FFF2-40B4-BE49-F238E27FC236}">
                <a16:creationId xmlns:a16="http://schemas.microsoft.com/office/drawing/2014/main" id="{9D853DF8-03FA-4A62-AFA3-27D14FD98783}"/>
              </a:ext>
            </a:extLst>
          </p:cNvPr>
          <p:cNvSpPr>
            <a:spLocks noChangeShapeType="1"/>
          </p:cNvSpPr>
          <p:nvPr/>
        </p:nvSpPr>
        <p:spPr bwMode="auto">
          <a:xfrm>
            <a:off x="7342188" y="2170113"/>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98" name="Line 53">
            <a:extLst>
              <a:ext uri="{FF2B5EF4-FFF2-40B4-BE49-F238E27FC236}">
                <a16:creationId xmlns:a16="http://schemas.microsoft.com/office/drawing/2014/main" id="{DE0653F2-255B-4540-A3F5-D43B21B584C9}"/>
              </a:ext>
            </a:extLst>
          </p:cNvPr>
          <p:cNvSpPr>
            <a:spLocks noChangeShapeType="1"/>
          </p:cNvSpPr>
          <p:nvPr/>
        </p:nvSpPr>
        <p:spPr bwMode="auto">
          <a:xfrm>
            <a:off x="7226300" y="2170113"/>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299" name="Line 54">
            <a:extLst>
              <a:ext uri="{FF2B5EF4-FFF2-40B4-BE49-F238E27FC236}">
                <a16:creationId xmlns:a16="http://schemas.microsoft.com/office/drawing/2014/main" id="{C2A19C0D-719C-463D-8ADF-C9B8FAE1673F}"/>
              </a:ext>
            </a:extLst>
          </p:cNvPr>
          <p:cNvSpPr>
            <a:spLocks noChangeShapeType="1"/>
          </p:cNvSpPr>
          <p:nvPr/>
        </p:nvSpPr>
        <p:spPr bwMode="auto">
          <a:xfrm>
            <a:off x="6553200" y="2170113"/>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00" name="Line 55">
            <a:extLst>
              <a:ext uri="{FF2B5EF4-FFF2-40B4-BE49-F238E27FC236}">
                <a16:creationId xmlns:a16="http://schemas.microsoft.com/office/drawing/2014/main" id="{DBB8ADAC-27C1-4F78-B4E4-C9EF202C562E}"/>
              </a:ext>
            </a:extLst>
          </p:cNvPr>
          <p:cNvSpPr>
            <a:spLocks noChangeShapeType="1"/>
          </p:cNvSpPr>
          <p:nvPr/>
        </p:nvSpPr>
        <p:spPr bwMode="auto">
          <a:xfrm>
            <a:off x="6275388" y="2170113"/>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01" name="Line 56">
            <a:extLst>
              <a:ext uri="{FF2B5EF4-FFF2-40B4-BE49-F238E27FC236}">
                <a16:creationId xmlns:a16="http://schemas.microsoft.com/office/drawing/2014/main" id="{17F0CAD3-2789-41B3-9DE7-52B49FE23A54}"/>
              </a:ext>
            </a:extLst>
          </p:cNvPr>
          <p:cNvSpPr>
            <a:spLocks noChangeShapeType="1"/>
          </p:cNvSpPr>
          <p:nvPr/>
        </p:nvSpPr>
        <p:spPr bwMode="auto">
          <a:xfrm>
            <a:off x="5894388" y="2170113"/>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02" name="Line 57">
            <a:extLst>
              <a:ext uri="{FF2B5EF4-FFF2-40B4-BE49-F238E27FC236}">
                <a16:creationId xmlns:a16="http://schemas.microsoft.com/office/drawing/2014/main" id="{B3931404-6DA6-4282-A7F1-3A7E50275CD6}"/>
              </a:ext>
            </a:extLst>
          </p:cNvPr>
          <p:cNvSpPr>
            <a:spLocks noChangeShapeType="1"/>
          </p:cNvSpPr>
          <p:nvPr/>
        </p:nvSpPr>
        <p:spPr bwMode="auto">
          <a:xfrm>
            <a:off x="8509000" y="2170113"/>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03" name="Line 58">
            <a:extLst>
              <a:ext uri="{FF2B5EF4-FFF2-40B4-BE49-F238E27FC236}">
                <a16:creationId xmlns:a16="http://schemas.microsoft.com/office/drawing/2014/main" id="{1D29CA1B-0BDC-406A-91C4-ED1C26355B4C}"/>
              </a:ext>
            </a:extLst>
          </p:cNvPr>
          <p:cNvSpPr>
            <a:spLocks noChangeShapeType="1"/>
          </p:cNvSpPr>
          <p:nvPr/>
        </p:nvSpPr>
        <p:spPr bwMode="auto">
          <a:xfrm>
            <a:off x="8978900" y="2170113"/>
            <a:ext cx="1588"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04" name="Line 59">
            <a:extLst>
              <a:ext uri="{FF2B5EF4-FFF2-40B4-BE49-F238E27FC236}">
                <a16:creationId xmlns:a16="http://schemas.microsoft.com/office/drawing/2014/main" id="{687F418A-CC57-4FD7-B484-393C23E09C0A}"/>
              </a:ext>
            </a:extLst>
          </p:cNvPr>
          <p:cNvSpPr>
            <a:spLocks noChangeShapeType="1"/>
          </p:cNvSpPr>
          <p:nvPr/>
        </p:nvSpPr>
        <p:spPr bwMode="auto">
          <a:xfrm>
            <a:off x="8789988" y="2170113"/>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05" name="Line 60">
            <a:extLst>
              <a:ext uri="{FF2B5EF4-FFF2-40B4-BE49-F238E27FC236}">
                <a16:creationId xmlns:a16="http://schemas.microsoft.com/office/drawing/2014/main" id="{818DA2FF-B480-44C3-A4B8-629A9CC89870}"/>
              </a:ext>
            </a:extLst>
          </p:cNvPr>
          <p:cNvSpPr>
            <a:spLocks noChangeShapeType="1"/>
          </p:cNvSpPr>
          <p:nvPr/>
        </p:nvSpPr>
        <p:spPr bwMode="auto">
          <a:xfrm>
            <a:off x="8116888" y="2170113"/>
            <a:ext cx="1587" cy="571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06" name="Rectangle 61">
            <a:extLst>
              <a:ext uri="{FF2B5EF4-FFF2-40B4-BE49-F238E27FC236}">
                <a16:creationId xmlns:a16="http://schemas.microsoft.com/office/drawing/2014/main" id="{1EB371CF-3EF3-4B95-9063-90CCDDDA806C}"/>
              </a:ext>
            </a:extLst>
          </p:cNvPr>
          <p:cNvSpPr>
            <a:spLocks noChangeArrowheads="1"/>
          </p:cNvSpPr>
          <p:nvPr/>
        </p:nvSpPr>
        <p:spPr bwMode="auto">
          <a:xfrm>
            <a:off x="6607175" y="1909763"/>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a:solidFill>
                  <a:srgbClr val="FFFFFF"/>
                </a:solidFill>
                <a:latin typeface="Tahoma" panose="020B0604030504040204" pitchFamily="34" charset="0"/>
                <a:cs typeface="Tahoma" panose="020B0604030504040204" pitchFamily="34" charset="0"/>
              </a:rPr>
              <a:t>0.5</a:t>
            </a:r>
            <a:endParaRPr lang="en-US" altLang="en-US" sz="1422">
              <a:solidFill>
                <a:srgbClr val="FFFFFF"/>
              </a:solidFill>
              <a:latin typeface="Tahoma" panose="020B0604030504040204" pitchFamily="34" charset="0"/>
              <a:cs typeface="Tahoma" panose="020B0604030504040204" pitchFamily="34" charset="0"/>
            </a:endParaRPr>
          </a:p>
        </p:txBody>
      </p:sp>
      <p:sp>
        <p:nvSpPr>
          <p:cNvPr id="53307" name="Rectangle 62">
            <a:extLst>
              <a:ext uri="{FF2B5EF4-FFF2-40B4-BE49-F238E27FC236}">
                <a16:creationId xmlns:a16="http://schemas.microsoft.com/office/drawing/2014/main" id="{D4788523-05DF-4997-A9EC-1363116164C5}"/>
              </a:ext>
            </a:extLst>
          </p:cNvPr>
          <p:cNvSpPr>
            <a:spLocks noChangeArrowheads="1"/>
          </p:cNvSpPr>
          <p:nvPr/>
        </p:nvSpPr>
        <p:spPr bwMode="auto">
          <a:xfrm>
            <a:off x="7281863" y="1909763"/>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a:solidFill>
                  <a:srgbClr val="FFFFFF"/>
                </a:solidFill>
                <a:latin typeface="Tahoma" panose="020B0604030504040204" pitchFamily="34" charset="0"/>
                <a:cs typeface="Tahoma" panose="020B0604030504040204" pitchFamily="34" charset="0"/>
              </a:rPr>
              <a:t>1.0</a:t>
            </a:r>
            <a:endParaRPr lang="en-US" altLang="en-US" sz="1422">
              <a:solidFill>
                <a:srgbClr val="FFFFFF"/>
              </a:solidFill>
              <a:latin typeface="Tahoma" panose="020B0604030504040204" pitchFamily="34" charset="0"/>
              <a:cs typeface="Tahoma" panose="020B0604030504040204" pitchFamily="34" charset="0"/>
            </a:endParaRPr>
          </a:p>
        </p:txBody>
      </p:sp>
      <p:sp>
        <p:nvSpPr>
          <p:cNvPr id="53308" name="Rectangle 63">
            <a:extLst>
              <a:ext uri="{FF2B5EF4-FFF2-40B4-BE49-F238E27FC236}">
                <a16:creationId xmlns:a16="http://schemas.microsoft.com/office/drawing/2014/main" id="{65798CFF-99A2-4272-9EDC-DBD272259E20}"/>
              </a:ext>
            </a:extLst>
          </p:cNvPr>
          <p:cNvSpPr>
            <a:spLocks noChangeArrowheads="1"/>
          </p:cNvSpPr>
          <p:nvPr/>
        </p:nvSpPr>
        <p:spPr bwMode="auto">
          <a:xfrm>
            <a:off x="7954963" y="1909763"/>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a:solidFill>
                  <a:srgbClr val="FFFFFF"/>
                </a:solidFill>
                <a:latin typeface="Tahoma" panose="020B0604030504040204" pitchFamily="34" charset="0"/>
                <a:cs typeface="Tahoma" panose="020B0604030504040204" pitchFamily="34" charset="0"/>
              </a:rPr>
              <a:t>2.0</a:t>
            </a:r>
            <a:endParaRPr lang="en-US" altLang="en-US" sz="1422">
              <a:solidFill>
                <a:srgbClr val="FFFFFF"/>
              </a:solidFill>
              <a:latin typeface="Tahoma" panose="020B0604030504040204" pitchFamily="34" charset="0"/>
              <a:cs typeface="Tahoma" panose="020B0604030504040204" pitchFamily="34" charset="0"/>
            </a:endParaRPr>
          </a:p>
        </p:txBody>
      </p:sp>
      <p:sp>
        <p:nvSpPr>
          <p:cNvPr id="53309" name="Rectangle 64">
            <a:extLst>
              <a:ext uri="{FF2B5EF4-FFF2-40B4-BE49-F238E27FC236}">
                <a16:creationId xmlns:a16="http://schemas.microsoft.com/office/drawing/2014/main" id="{A2BBF855-F058-4043-8301-C1A907FA454F}"/>
              </a:ext>
            </a:extLst>
          </p:cNvPr>
          <p:cNvSpPr>
            <a:spLocks noChangeArrowheads="1"/>
          </p:cNvSpPr>
          <p:nvPr/>
        </p:nvSpPr>
        <p:spPr bwMode="auto">
          <a:xfrm>
            <a:off x="8628063" y="1909763"/>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a:solidFill>
                  <a:srgbClr val="FFFFFF"/>
                </a:solidFill>
                <a:latin typeface="Tahoma" panose="020B0604030504040204" pitchFamily="34" charset="0"/>
                <a:cs typeface="Tahoma" panose="020B0604030504040204" pitchFamily="34" charset="0"/>
              </a:rPr>
              <a:t>4.0</a:t>
            </a:r>
            <a:endParaRPr lang="en-US" altLang="en-US" sz="1422">
              <a:solidFill>
                <a:srgbClr val="FFFFFF"/>
              </a:solidFill>
              <a:latin typeface="Tahoma" panose="020B0604030504040204" pitchFamily="34" charset="0"/>
              <a:cs typeface="Tahoma" panose="020B0604030504040204" pitchFamily="34" charset="0"/>
            </a:endParaRPr>
          </a:p>
        </p:txBody>
      </p:sp>
      <p:sp>
        <p:nvSpPr>
          <p:cNvPr id="53310" name="Rectangle 65">
            <a:extLst>
              <a:ext uri="{FF2B5EF4-FFF2-40B4-BE49-F238E27FC236}">
                <a16:creationId xmlns:a16="http://schemas.microsoft.com/office/drawing/2014/main" id="{8449A03C-894A-4FA1-B253-A86488C07A78}"/>
              </a:ext>
            </a:extLst>
          </p:cNvPr>
          <p:cNvSpPr>
            <a:spLocks noChangeArrowheads="1"/>
          </p:cNvSpPr>
          <p:nvPr/>
        </p:nvSpPr>
        <p:spPr bwMode="auto">
          <a:xfrm>
            <a:off x="5732463" y="1909763"/>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a:solidFill>
                  <a:srgbClr val="FFFFFF"/>
                </a:solidFill>
                <a:latin typeface="Tahoma" panose="020B0604030504040204" pitchFamily="34" charset="0"/>
                <a:cs typeface="Tahoma" panose="020B0604030504040204" pitchFamily="34" charset="0"/>
              </a:rPr>
              <a:t>0.2</a:t>
            </a:r>
            <a:endParaRPr lang="en-US" altLang="en-US" sz="1422">
              <a:solidFill>
                <a:srgbClr val="FFFFFF"/>
              </a:solidFill>
              <a:latin typeface="Tahoma" panose="020B0604030504040204" pitchFamily="34" charset="0"/>
              <a:cs typeface="Tahoma" panose="020B0604030504040204" pitchFamily="34" charset="0"/>
            </a:endParaRPr>
          </a:p>
        </p:txBody>
      </p:sp>
      <p:sp>
        <p:nvSpPr>
          <p:cNvPr id="53311" name="Rectangle 66">
            <a:extLst>
              <a:ext uri="{FF2B5EF4-FFF2-40B4-BE49-F238E27FC236}">
                <a16:creationId xmlns:a16="http://schemas.microsoft.com/office/drawing/2014/main" id="{9F43FC37-2447-4325-A12C-B739ADB62222}"/>
              </a:ext>
            </a:extLst>
          </p:cNvPr>
          <p:cNvSpPr>
            <a:spLocks noChangeArrowheads="1"/>
          </p:cNvSpPr>
          <p:nvPr/>
        </p:nvSpPr>
        <p:spPr bwMode="auto">
          <a:xfrm>
            <a:off x="5876925" y="1701800"/>
            <a:ext cx="1016000"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cs typeface="Tahoma" panose="020B0604030504040204" pitchFamily="34" charset="0"/>
              </a:rPr>
              <a:t>Decreased</a:t>
            </a:r>
            <a:endParaRPr lang="en-US" altLang="en-US" sz="1511">
              <a:solidFill>
                <a:srgbClr val="FFFFFF"/>
              </a:solidFill>
              <a:latin typeface="Tahoma" panose="020B0604030504040204" pitchFamily="34" charset="0"/>
              <a:cs typeface="Tahoma" panose="020B0604030504040204" pitchFamily="34" charset="0"/>
            </a:endParaRPr>
          </a:p>
        </p:txBody>
      </p:sp>
      <p:sp>
        <p:nvSpPr>
          <p:cNvPr id="53312" name="Rectangle 67">
            <a:extLst>
              <a:ext uri="{FF2B5EF4-FFF2-40B4-BE49-F238E27FC236}">
                <a16:creationId xmlns:a16="http://schemas.microsoft.com/office/drawing/2014/main" id="{84C3E84D-06C4-410C-AE78-9806E25C5217}"/>
              </a:ext>
            </a:extLst>
          </p:cNvPr>
          <p:cNvSpPr>
            <a:spLocks noChangeArrowheads="1"/>
          </p:cNvSpPr>
          <p:nvPr/>
        </p:nvSpPr>
        <p:spPr bwMode="auto">
          <a:xfrm>
            <a:off x="7904163" y="1701800"/>
            <a:ext cx="969962"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cs typeface="Tahoma" panose="020B0604030504040204" pitchFamily="34" charset="0"/>
              </a:rPr>
              <a:t>Increased</a:t>
            </a:r>
            <a:endParaRPr lang="en-US" altLang="en-US" sz="1511">
              <a:solidFill>
                <a:srgbClr val="FFFFFF"/>
              </a:solidFill>
              <a:latin typeface="Tahoma" panose="020B0604030504040204" pitchFamily="34" charset="0"/>
              <a:cs typeface="Tahoma" panose="020B0604030504040204" pitchFamily="34" charset="0"/>
            </a:endParaRPr>
          </a:p>
        </p:txBody>
      </p:sp>
      <p:grpSp>
        <p:nvGrpSpPr>
          <p:cNvPr id="115777" name="Group 68">
            <a:extLst>
              <a:ext uri="{FF2B5EF4-FFF2-40B4-BE49-F238E27FC236}">
                <a16:creationId xmlns:a16="http://schemas.microsoft.com/office/drawing/2014/main" id="{3725776A-2ECA-4BBC-92CE-CEB07AD1F390}"/>
              </a:ext>
            </a:extLst>
          </p:cNvPr>
          <p:cNvGrpSpPr>
            <a:grpSpLocks/>
          </p:cNvGrpSpPr>
          <p:nvPr/>
        </p:nvGrpSpPr>
        <p:grpSpPr bwMode="auto">
          <a:xfrm>
            <a:off x="7005638" y="1746250"/>
            <a:ext cx="161925" cy="176213"/>
            <a:chOff x="4436" y="1413"/>
            <a:chExt cx="101" cy="123"/>
          </a:xfrm>
        </p:grpSpPr>
        <p:grpSp>
          <p:nvGrpSpPr>
            <p:cNvPr id="115809" name="Group 69">
              <a:extLst>
                <a:ext uri="{FF2B5EF4-FFF2-40B4-BE49-F238E27FC236}">
                  <a16:creationId xmlns:a16="http://schemas.microsoft.com/office/drawing/2014/main" id="{188062B9-4B28-4CB6-AB00-6D395C77DD78}"/>
                </a:ext>
              </a:extLst>
            </p:cNvPr>
            <p:cNvGrpSpPr>
              <a:grpSpLocks/>
            </p:cNvGrpSpPr>
            <p:nvPr/>
          </p:nvGrpSpPr>
          <p:grpSpPr bwMode="auto">
            <a:xfrm>
              <a:off x="4441" y="1423"/>
              <a:ext cx="96" cy="113"/>
              <a:chOff x="4441" y="1423"/>
              <a:chExt cx="96" cy="113"/>
            </a:xfrm>
          </p:grpSpPr>
          <p:sp>
            <p:nvSpPr>
              <p:cNvPr id="53349" name="Freeform 70">
                <a:extLst>
                  <a:ext uri="{FF2B5EF4-FFF2-40B4-BE49-F238E27FC236}">
                    <a16:creationId xmlns:a16="http://schemas.microsoft.com/office/drawing/2014/main" id="{BFA4010F-2D55-40AA-888F-5FD03328B9ED}"/>
                  </a:ext>
                </a:extLst>
              </p:cNvPr>
              <p:cNvSpPr>
                <a:spLocks/>
              </p:cNvSpPr>
              <p:nvPr/>
            </p:nvSpPr>
            <p:spPr bwMode="auto">
              <a:xfrm>
                <a:off x="4441" y="1423"/>
                <a:ext cx="51" cy="113"/>
              </a:xfrm>
              <a:custGeom>
                <a:avLst/>
                <a:gdLst>
                  <a:gd name="T0" fmla="*/ 48 w 48"/>
                  <a:gd name="T1" fmla="*/ 0 h 113"/>
                  <a:gd name="T2" fmla="*/ 48 w 48"/>
                  <a:gd name="T3" fmla="*/ 113 h 113"/>
                  <a:gd name="T4" fmla="*/ 0 w 48"/>
                  <a:gd name="T5" fmla="*/ 58 h 113"/>
                  <a:gd name="T6" fmla="*/ 48 w 48"/>
                  <a:gd name="T7" fmla="*/ 0 h 1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13">
                    <a:moveTo>
                      <a:pt x="48" y="0"/>
                    </a:moveTo>
                    <a:lnTo>
                      <a:pt x="48" y="113"/>
                    </a:lnTo>
                    <a:lnTo>
                      <a:pt x="0" y="58"/>
                    </a:lnTo>
                    <a:lnTo>
                      <a:pt x="48" y="0"/>
                    </a:lnTo>
                    <a:close/>
                  </a:path>
                </a:pathLst>
              </a:custGeom>
              <a:solidFill>
                <a:srgbClr val="000000"/>
              </a:solidFill>
              <a:ln>
                <a:noFill/>
              </a:ln>
            </p:spPr>
            <p:txBody>
              <a:bodyPr/>
              <a:lstStyle/>
              <a:p>
                <a:pPr defTabSz="812810">
                  <a:defRPr/>
                </a:pPr>
                <a:endParaRPr lang="en-US" sz="2489">
                  <a:solidFill>
                    <a:srgbClr val="FFFFFF"/>
                  </a:solidFill>
                  <a:ea typeface="MS PGothic" panose="020B0600070205080204" pitchFamily="34" charset="-128"/>
                </a:endParaRPr>
              </a:p>
            </p:txBody>
          </p:sp>
          <p:sp>
            <p:nvSpPr>
              <p:cNvPr id="53350" name="Rectangle 71">
                <a:extLst>
                  <a:ext uri="{FF2B5EF4-FFF2-40B4-BE49-F238E27FC236}">
                    <a16:creationId xmlns:a16="http://schemas.microsoft.com/office/drawing/2014/main" id="{771DEC8F-0DAA-425E-8B66-8E2B6FFF08A4}"/>
                  </a:ext>
                </a:extLst>
              </p:cNvPr>
              <p:cNvSpPr>
                <a:spLocks noChangeArrowheads="1"/>
              </p:cNvSpPr>
              <p:nvPr/>
            </p:nvSpPr>
            <p:spPr bwMode="auto">
              <a:xfrm>
                <a:off x="4473" y="1456"/>
                <a:ext cx="64" cy="48"/>
              </a:xfrm>
              <a:prstGeom prst="rect">
                <a:avLst/>
              </a:prstGeom>
              <a:solidFill>
                <a:srgbClr val="000000"/>
              </a:solidFill>
              <a:ln>
                <a:noFill/>
              </a:ln>
            </p:spPr>
            <p:txBody>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latin typeface="Tahoma" panose="020B0604030504040204" pitchFamily="34" charset="0"/>
                  <a:cs typeface="Tahoma" panose="020B0604030504040204" pitchFamily="34" charset="0"/>
                </a:endParaRPr>
              </a:p>
            </p:txBody>
          </p:sp>
        </p:grpSp>
        <p:grpSp>
          <p:nvGrpSpPr>
            <p:cNvPr id="115810" name="Group 72">
              <a:extLst>
                <a:ext uri="{FF2B5EF4-FFF2-40B4-BE49-F238E27FC236}">
                  <a16:creationId xmlns:a16="http://schemas.microsoft.com/office/drawing/2014/main" id="{49147300-997B-4B52-8061-C24BB87243D6}"/>
                </a:ext>
              </a:extLst>
            </p:cNvPr>
            <p:cNvGrpSpPr>
              <a:grpSpLocks/>
            </p:cNvGrpSpPr>
            <p:nvPr/>
          </p:nvGrpSpPr>
          <p:grpSpPr bwMode="auto">
            <a:xfrm>
              <a:off x="4436" y="1413"/>
              <a:ext cx="94" cy="111"/>
              <a:chOff x="4422" y="1321"/>
              <a:chExt cx="94" cy="111"/>
            </a:xfrm>
          </p:grpSpPr>
          <p:sp>
            <p:nvSpPr>
              <p:cNvPr id="53347" name="Freeform 73">
                <a:extLst>
                  <a:ext uri="{FF2B5EF4-FFF2-40B4-BE49-F238E27FC236}">
                    <a16:creationId xmlns:a16="http://schemas.microsoft.com/office/drawing/2014/main" id="{C84D8143-A52D-4CB0-B342-47FBA549154E}"/>
                  </a:ext>
                </a:extLst>
              </p:cNvPr>
              <p:cNvSpPr>
                <a:spLocks/>
              </p:cNvSpPr>
              <p:nvPr/>
            </p:nvSpPr>
            <p:spPr bwMode="auto">
              <a:xfrm>
                <a:off x="4422" y="1321"/>
                <a:ext cx="50" cy="111"/>
              </a:xfrm>
              <a:custGeom>
                <a:avLst/>
                <a:gdLst>
                  <a:gd name="T0" fmla="*/ 48 w 48"/>
                  <a:gd name="T1" fmla="*/ 0 h 111"/>
                  <a:gd name="T2" fmla="*/ 48 w 48"/>
                  <a:gd name="T3" fmla="*/ 111 h 111"/>
                  <a:gd name="T4" fmla="*/ 0 w 48"/>
                  <a:gd name="T5" fmla="*/ 55 h 111"/>
                  <a:gd name="T6" fmla="*/ 48 w 48"/>
                  <a:gd name="T7" fmla="*/ 0 h 1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11">
                    <a:moveTo>
                      <a:pt x="48" y="0"/>
                    </a:moveTo>
                    <a:lnTo>
                      <a:pt x="48" y="111"/>
                    </a:lnTo>
                    <a:lnTo>
                      <a:pt x="0" y="55"/>
                    </a:lnTo>
                    <a:lnTo>
                      <a:pt x="48" y="0"/>
                    </a:lnTo>
                    <a:close/>
                  </a:path>
                </a:pathLst>
              </a:custGeom>
              <a:solidFill>
                <a:srgbClr val="FFFFFF"/>
              </a:solidFill>
              <a:ln>
                <a:noFill/>
              </a:ln>
            </p:spPr>
            <p:txBody>
              <a:bodyPr/>
              <a:lstStyle/>
              <a:p>
                <a:pPr defTabSz="812810">
                  <a:defRPr/>
                </a:pPr>
                <a:endParaRPr lang="en-US" sz="2489">
                  <a:solidFill>
                    <a:srgbClr val="FFFFFF"/>
                  </a:solidFill>
                  <a:ea typeface="MS PGothic" panose="020B0600070205080204" pitchFamily="34" charset="-128"/>
                </a:endParaRPr>
              </a:p>
            </p:txBody>
          </p:sp>
          <p:sp>
            <p:nvSpPr>
              <p:cNvPr id="53348" name="Rectangle 74">
                <a:extLst>
                  <a:ext uri="{FF2B5EF4-FFF2-40B4-BE49-F238E27FC236}">
                    <a16:creationId xmlns:a16="http://schemas.microsoft.com/office/drawing/2014/main" id="{91910299-3060-45CF-8B57-F876ACA4C863}"/>
                  </a:ext>
                </a:extLst>
              </p:cNvPr>
              <p:cNvSpPr>
                <a:spLocks noChangeArrowheads="1"/>
              </p:cNvSpPr>
              <p:nvPr/>
            </p:nvSpPr>
            <p:spPr bwMode="auto">
              <a:xfrm>
                <a:off x="4453" y="1353"/>
                <a:ext cx="63" cy="48"/>
              </a:xfrm>
              <a:prstGeom prst="rect">
                <a:avLst/>
              </a:prstGeom>
              <a:solidFill>
                <a:srgbClr val="FFFFFF"/>
              </a:solidFill>
              <a:ln>
                <a:noFill/>
              </a:ln>
            </p:spPr>
            <p:txBody>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latin typeface="Tahoma" panose="020B0604030504040204" pitchFamily="34" charset="0"/>
                  <a:cs typeface="Tahoma" panose="020B0604030504040204" pitchFamily="34" charset="0"/>
                </a:endParaRPr>
              </a:p>
            </p:txBody>
          </p:sp>
        </p:grpSp>
      </p:grpSp>
      <p:grpSp>
        <p:nvGrpSpPr>
          <p:cNvPr id="115778" name="Group 75">
            <a:extLst>
              <a:ext uri="{FF2B5EF4-FFF2-40B4-BE49-F238E27FC236}">
                <a16:creationId xmlns:a16="http://schemas.microsoft.com/office/drawing/2014/main" id="{1AB0338D-0346-447D-A6B7-AF0D8E9E81C5}"/>
              </a:ext>
            </a:extLst>
          </p:cNvPr>
          <p:cNvGrpSpPr>
            <a:grpSpLocks/>
          </p:cNvGrpSpPr>
          <p:nvPr/>
        </p:nvGrpSpPr>
        <p:grpSpPr bwMode="auto">
          <a:xfrm>
            <a:off x="7691438" y="1746250"/>
            <a:ext cx="146050" cy="176213"/>
            <a:chOff x="4862" y="1413"/>
            <a:chExt cx="91" cy="123"/>
          </a:xfrm>
        </p:grpSpPr>
        <p:grpSp>
          <p:nvGrpSpPr>
            <p:cNvPr id="115803" name="Group 76">
              <a:extLst>
                <a:ext uri="{FF2B5EF4-FFF2-40B4-BE49-F238E27FC236}">
                  <a16:creationId xmlns:a16="http://schemas.microsoft.com/office/drawing/2014/main" id="{4B2A5DA0-CC4C-4F82-B4BB-FA81B36465F3}"/>
                </a:ext>
              </a:extLst>
            </p:cNvPr>
            <p:cNvGrpSpPr>
              <a:grpSpLocks/>
            </p:cNvGrpSpPr>
            <p:nvPr/>
          </p:nvGrpSpPr>
          <p:grpSpPr bwMode="auto">
            <a:xfrm>
              <a:off x="4865" y="1423"/>
              <a:ext cx="88" cy="113"/>
              <a:chOff x="4865" y="1423"/>
              <a:chExt cx="88" cy="113"/>
            </a:xfrm>
          </p:grpSpPr>
          <p:sp>
            <p:nvSpPr>
              <p:cNvPr id="53343" name="Freeform 77">
                <a:extLst>
                  <a:ext uri="{FF2B5EF4-FFF2-40B4-BE49-F238E27FC236}">
                    <a16:creationId xmlns:a16="http://schemas.microsoft.com/office/drawing/2014/main" id="{8238ABE6-A3F1-45F8-AD6C-F8A2CEA72BAF}"/>
                  </a:ext>
                </a:extLst>
              </p:cNvPr>
              <p:cNvSpPr>
                <a:spLocks/>
              </p:cNvSpPr>
              <p:nvPr/>
            </p:nvSpPr>
            <p:spPr bwMode="auto">
              <a:xfrm>
                <a:off x="4905" y="1423"/>
                <a:ext cx="48" cy="113"/>
              </a:xfrm>
              <a:custGeom>
                <a:avLst/>
                <a:gdLst>
                  <a:gd name="T0" fmla="*/ 0 w 48"/>
                  <a:gd name="T1" fmla="*/ 0 h 113"/>
                  <a:gd name="T2" fmla="*/ 0 w 48"/>
                  <a:gd name="T3" fmla="*/ 113 h 113"/>
                  <a:gd name="T4" fmla="*/ 48 w 48"/>
                  <a:gd name="T5" fmla="*/ 58 h 113"/>
                  <a:gd name="T6" fmla="*/ 0 w 48"/>
                  <a:gd name="T7" fmla="*/ 0 h 1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13">
                    <a:moveTo>
                      <a:pt x="0" y="0"/>
                    </a:moveTo>
                    <a:lnTo>
                      <a:pt x="0" y="113"/>
                    </a:lnTo>
                    <a:lnTo>
                      <a:pt x="48" y="58"/>
                    </a:lnTo>
                    <a:lnTo>
                      <a:pt x="0" y="0"/>
                    </a:lnTo>
                    <a:close/>
                  </a:path>
                </a:pathLst>
              </a:custGeom>
              <a:solidFill>
                <a:srgbClr val="000000"/>
              </a:solidFill>
              <a:ln>
                <a:noFill/>
              </a:ln>
            </p:spPr>
            <p:txBody>
              <a:bodyPr/>
              <a:lstStyle/>
              <a:p>
                <a:pPr defTabSz="812810">
                  <a:defRPr/>
                </a:pPr>
                <a:endParaRPr lang="en-US" sz="2489">
                  <a:solidFill>
                    <a:srgbClr val="FFFFFF"/>
                  </a:solidFill>
                  <a:ea typeface="MS PGothic" panose="020B0600070205080204" pitchFamily="34" charset="-128"/>
                </a:endParaRPr>
              </a:p>
            </p:txBody>
          </p:sp>
          <p:sp>
            <p:nvSpPr>
              <p:cNvPr id="53344" name="Rectangle 78">
                <a:extLst>
                  <a:ext uri="{FF2B5EF4-FFF2-40B4-BE49-F238E27FC236}">
                    <a16:creationId xmlns:a16="http://schemas.microsoft.com/office/drawing/2014/main" id="{4F7BC95D-D5CE-4D9B-AA5B-95E90461E423}"/>
                  </a:ext>
                </a:extLst>
              </p:cNvPr>
              <p:cNvSpPr>
                <a:spLocks noChangeArrowheads="1"/>
              </p:cNvSpPr>
              <p:nvPr/>
            </p:nvSpPr>
            <p:spPr bwMode="auto">
              <a:xfrm>
                <a:off x="4865" y="1456"/>
                <a:ext cx="63" cy="48"/>
              </a:xfrm>
              <a:prstGeom prst="rect">
                <a:avLst/>
              </a:prstGeom>
              <a:solidFill>
                <a:srgbClr val="000000"/>
              </a:solidFill>
              <a:ln>
                <a:noFill/>
              </a:ln>
            </p:spPr>
            <p:txBody>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latin typeface="Tahoma" panose="020B0604030504040204" pitchFamily="34" charset="0"/>
                  <a:cs typeface="Tahoma" panose="020B0604030504040204" pitchFamily="34" charset="0"/>
                </a:endParaRPr>
              </a:p>
            </p:txBody>
          </p:sp>
        </p:grpSp>
        <p:grpSp>
          <p:nvGrpSpPr>
            <p:cNvPr id="115804" name="Group 79">
              <a:extLst>
                <a:ext uri="{FF2B5EF4-FFF2-40B4-BE49-F238E27FC236}">
                  <a16:creationId xmlns:a16="http://schemas.microsoft.com/office/drawing/2014/main" id="{312152FF-D3C9-4A2B-9F60-AB02B46F9640}"/>
                </a:ext>
              </a:extLst>
            </p:cNvPr>
            <p:cNvGrpSpPr>
              <a:grpSpLocks/>
            </p:cNvGrpSpPr>
            <p:nvPr/>
          </p:nvGrpSpPr>
          <p:grpSpPr bwMode="auto">
            <a:xfrm>
              <a:off x="4862" y="1413"/>
              <a:ext cx="87" cy="111"/>
              <a:chOff x="4854" y="1321"/>
              <a:chExt cx="87" cy="111"/>
            </a:xfrm>
          </p:grpSpPr>
          <p:sp>
            <p:nvSpPr>
              <p:cNvPr id="53341" name="Freeform 80">
                <a:extLst>
                  <a:ext uri="{FF2B5EF4-FFF2-40B4-BE49-F238E27FC236}">
                    <a16:creationId xmlns:a16="http://schemas.microsoft.com/office/drawing/2014/main" id="{597CD2B6-8B56-4347-9663-012CBA0F0577}"/>
                  </a:ext>
                </a:extLst>
              </p:cNvPr>
              <p:cNvSpPr>
                <a:spLocks/>
              </p:cNvSpPr>
              <p:nvPr/>
            </p:nvSpPr>
            <p:spPr bwMode="auto">
              <a:xfrm>
                <a:off x="4893" y="1321"/>
                <a:ext cx="48" cy="111"/>
              </a:xfrm>
              <a:custGeom>
                <a:avLst/>
                <a:gdLst>
                  <a:gd name="T0" fmla="*/ 0 w 48"/>
                  <a:gd name="T1" fmla="*/ 0 h 111"/>
                  <a:gd name="T2" fmla="*/ 0 w 48"/>
                  <a:gd name="T3" fmla="*/ 111 h 111"/>
                  <a:gd name="T4" fmla="*/ 48 w 48"/>
                  <a:gd name="T5" fmla="*/ 55 h 111"/>
                  <a:gd name="T6" fmla="*/ 0 w 48"/>
                  <a:gd name="T7" fmla="*/ 0 h 1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11">
                    <a:moveTo>
                      <a:pt x="0" y="0"/>
                    </a:moveTo>
                    <a:lnTo>
                      <a:pt x="0" y="111"/>
                    </a:lnTo>
                    <a:lnTo>
                      <a:pt x="48" y="55"/>
                    </a:lnTo>
                    <a:lnTo>
                      <a:pt x="0" y="0"/>
                    </a:lnTo>
                    <a:close/>
                  </a:path>
                </a:pathLst>
              </a:custGeom>
              <a:solidFill>
                <a:srgbClr val="FFFFFF"/>
              </a:solidFill>
              <a:ln>
                <a:noFill/>
              </a:ln>
            </p:spPr>
            <p:txBody>
              <a:bodyPr/>
              <a:lstStyle/>
              <a:p>
                <a:pPr defTabSz="812810">
                  <a:defRPr/>
                </a:pPr>
                <a:endParaRPr lang="en-US" sz="2489">
                  <a:solidFill>
                    <a:srgbClr val="FFFFFF"/>
                  </a:solidFill>
                  <a:ea typeface="MS PGothic" panose="020B0600070205080204" pitchFamily="34" charset="-128"/>
                </a:endParaRPr>
              </a:p>
            </p:txBody>
          </p:sp>
          <p:sp>
            <p:nvSpPr>
              <p:cNvPr id="53342" name="Rectangle 81">
                <a:extLst>
                  <a:ext uri="{FF2B5EF4-FFF2-40B4-BE49-F238E27FC236}">
                    <a16:creationId xmlns:a16="http://schemas.microsoft.com/office/drawing/2014/main" id="{25C72EA7-98A0-4C2A-8773-515CA24DF9B9}"/>
                  </a:ext>
                </a:extLst>
              </p:cNvPr>
              <p:cNvSpPr>
                <a:spLocks noChangeArrowheads="1"/>
              </p:cNvSpPr>
              <p:nvPr/>
            </p:nvSpPr>
            <p:spPr bwMode="auto">
              <a:xfrm>
                <a:off x="4854" y="1353"/>
                <a:ext cx="64" cy="48"/>
              </a:xfrm>
              <a:prstGeom prst="rect">
                <a:avLst/>
              </a:prstGeom>
              <a:solidFill>
                <a:srgbClr val="FFFFFF"/>
              </a:solidFill>
              <a:ln>
                <a:noFill/>
              </a:ln>
            </p:spPr>
            <p:txBody>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3022">
                  <a:solidFill>
                    <a:srgbClr val="FFFFFF"/>
                  </a:solidFill>
                  <a:latin typeface="Tahoma" panose="020B0604030504040204" pitchFamily="34" charset="0"/>
                  <a:cs typeface="Tahoma" panose="020B0604030504040204" pitchFamily="34" charset="0"/>
                </a:endParaRPr>
              </a:p>
            </p:txBody>
          </p:sp>
        </p:grpSp>
      </p:grpSp>
      <p:sp>
        <p:nvSpPr>
          <p:cNvPr id="53315" name="Rectangle 82">
            <a:extLst>
              <a:ext uri="{FF2B5EF4-FFF2-40B4-BE49-F238E27FC236}">
                <a16:creationId xmlns:a16="http://schemas.microsoft.com/office/drawing/2014/main" id="{88CF671B-6A62-437F-9174-FD8CFEC3169C}"/>
              </a:ext>
            </a:extLst>
          </p:cNvPr>
          <p:cNvSpPr>
            <a:spLocks noChangeArrowheads="1"/>
          </p:cNvSpPr>
          <p:nvPr/>
        </p:nvSpPr>
        <p:spPr bwMode="auto">
          <a:xfrm>
            <a:off x="7212013" y="1701800"/>
            <a:ext cx="415925"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511" b="1">
                <a:solidFill>
                  <a:srgbClr val="FFFFFF"/>
                </a:solidFill>
                <a:latin typeface="Tahoma" panose="020B0604030504040204" pitchFamily="34" charset="0"/>
                <a:cs typeface="Tahoma" panose="020B0604030504040204" pitchFamily="34" charset="0"/>
              </a:rPr>
              <a:t>Risk</a:t>
            </a:r>
            <a:endParaRPr lang="en-US" altLang="en-US" sz="1511">
              <a:solidFill>
                <a:srgbClr val="FFFFFF"/>
              </a:solidFill>
              <a:latin typeface="Tahoma" panose="020B0604030504040204" pitchFamily="34" charset="0"/>
              <a:cs typeface="Tahoma" panose="020B0604030504040204" pitchFamily="34" charset="0"/>
            </a:endParaRPr>
          </a:p>
        </p:txBody>
      </p:sp>
      <p:sp>
        <p:nvSpPr>
          <p:cNvPr id="53316" name="Rectangle 83">
            <a:extLst>
              <a:ext uri="{FF2B5EF4-FFF2-40B4-BE49-F238E27FC236}">
                <a16:creationId xmlns:a16="http://schemas.microsoft.com/office/drawing/2014/main" id="{1456D5AC-C3F5-43AD-85F6-3922694B5EB3}"/>
              </a:ext>
            </a:extLst>
          </p:cNvPr>
          <p:cNvSpPr>
            <a:spLocks noChangeArrowheads="1"/>
          </p:cNvSpPr>
          <p:nvPr/>
        </p:nvSpPr>
        <p:spPr bwMode="auto">
          <a:xfrm>
            <a:off x="6616700" y="5737225"/>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a:solidFill>
                  <a:srgbClr val="FFFFFF"/>
                </a:solidFill>
                <a:latin typeface="Tahoma" panose="020B0604030504040204" pitchFamily="34" charset="0"/>
                <a:cs typeface="Tahoma" panose="020B0604030504040204" pitchFamily="34" charset="0"/>
              </a:rPr>
              <a:t>0.5</a:t>
            </a:r>
            <a:endParaRPr lang="en-US" altLang="en-US" sz="1422">
              <a:solidFill>
                <a:srgbClr val="FFFFFF"/>
              </a:solidFill>
              <a:latin typeface="Tahoma" panose="020B0604030504040204" pitchFamily="34" charset="0"/>
              <a:cs typeface="Tahoma" panose="020B0604030504040204" pitchFamily="34" charset="0"/>
            </a:endParaRPr>
          </a:p>
        </p:txBody>
      </p:sp>
      <p:sp>
        <p:nvSpPr>
          <p:cNvPr id="53317" name="Rectangle 84">
            <a:extLst>
              <a:ext uri="{FF2B5EF4-FFF2-40B4-BE49-F238E27FC236}">
                <a16:creationId xmlns:a16="http://schemas.microsoft.com/office/drawing/2014/main" id="{BE7AC3E0-162A-4FFA-BDE7-573A1447C4E2}"/>
              </a:ext>
            </a:extLst>
          </p:cNvPr>
          <p:cNvSpPr>
            <a:spLocks noChangeArrowheads="1"/>
          </p:cNvSpPr>
          <p:nvPr/>
        </p:nvSpPr>
        <p:spPr bwMode="auto">
          <a:xfrm>
            <a:off x="7291388" y="5737225"/>
            <a:ext cx="287337"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a:solidFill>
                  <a:srgbClr val="FFFFFF"/>
                </a:solidFill>
                <a:latin typeface="Tahoma" panose="020B0604030504040204" pitchFamily="34" charset="0"/>
                <a:cs typeface="Tahoma" panose="020B0604030504040204" pitchFamily="34" charset="0"/>
              </a:rPr>
              <a:t>1.0</a:t>
            </a:r>
            <a:endParaRPr lang="en-US" altLang="en-US" sz="1422">
              <a:solidFill>
                <a:srgbClr val="FFFFFF"/>
              </a:solidFill>
              <a:latin typeface="Tahoma" panose="020B0604030504040204" pitchFamily="34" charset="0"/>
              <a:cs typeface="Tahoma" panose="020B0604030504040204" pitchFamily="34" charset="0"/>
            </a:endParaRPr>
          </a:p>
        </p:txBody>
      </p:sp>
      <p:sp>
        <p:nvSpPr>
          <p:cNvPr id="53318" name="Rectangle 85">
            <a:extLst>
              <a:ext uri="{FF2B5EF4-FFF2-40B4-BE49-F238E27FC236}">
                <a16:creationId xmlns:a16="http://schemas.microsoft.com/office/drawing/2014/main" id="{E3114277-38BB-4A5A-83E1-49841F7E38A2}"/>
              </a:ext>
            </a:extLst>
          </p:cNvPr>
          <p:cNvSpPr>
            <a:spLocks noChangeArrowheads="1"/>
          </p:cNvSpPr>
          <p:nvPr/>
        </p:nvSpPr>
        <p:spPr bwMode="auto">
          <a:xfrm>
            <a:off x="7964488" y="5737225"/>
            <a:ext cx="287337"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a:solidFill>
                  <a:srgbClr val="FFFFFF"/>
                </a:solidFill>
                <a:latin typeface="Tahoma" panose="020B0604030504040204" pitchFamily="34" charset="0"/>
                <a:cs typeface="Tahoma" panose="020B0604030504040204" pitchFamily="34" charset="0"/>
              </a:rPr>
              <a:t>2.0</a:t>
            </a:r>
            <a:endParaRPr lang="en-US" altLang="en-US" sz="1422">
              <a:solidFill>
                <a:srgbClr val="FFFFFF"/>
              </a:solidFill>
              <a:latin typeface="Tahoma" panose="020B0604030504040204" pitchFamily="34" charset="0"/>
              <a:cs typeface="Tahoma" panose="020B0604030504040204" pitchFamily="34" charset="0"/>
            </a:endParaRPr>
          </a:p>
        </p:txBody>
      </p:sp>
      <p:sp>
        <p:nvSpPr>
          <p:cNvPr id="53319" name="Rectangle 86">
            <a:extLst>
              <a:ext uri="{FF2B5EF4-FFF2-40B4-BE49-F238E27FC236}">
                <a16:creationId xmlns:a16="http://schemas.microsoft.com/office/drawing/2014/main" id="{B3630289-10FB-4190-862E-7B77A07A7FDD}"/>
              </a:ext>
            </a:extLst>
          </p:cNvPr>
          <p:cNvSpPr>
            <a:spLocks noChangeArrowheads="1"/>
          </p:cNvSpPr>
          <p:nvPr/>
        </p:nvSpPr>
        <p:spPr bwMode="auto">
          <a:xfrm>
            <a:off x="8637588" y="5737225"/>
            <a:ext cx="287337"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a:solidFill>
                  <a:srgbClr val="FFFFFF"/>
                </a:solidFill>
                <a:latin typeface="Tahoma" panose="020B0604030504040204" pitchFamily="34" charset="0"/>
                <a:cs typeface="Tahoma" panose="020B0604030504040204" pitchFamily="34" charset="0"/>
              </a:rPr>
              <a:t>4.0</a:t>
            </a:r>
            <a:endParaRPr lang="en-US" altLang="en-US" sz="1422">
              <a:solidFill>
                <a:srgbClr val="FFFFFF"/>
              </a:solidFill>
              <a:latin typeface="Tahoma" panose="020B0604030504040204" pitchFamily="34" charset="0"/>
              <a:cs typeface="Tahoma" panose="020B0604030504040204" pitchFamily="34" charset="0"/>
            </a:endParaRPr>
          </a:p>
        </p:txBody>
      </p:sp>
      <p:sp>
        <p:nvSpPr>
          <p:cNvPr id="53320" name="Rectangle 87">
            <a:extLst>
              <a:ext uri="{FF2B5EF4-FFF2-40B4-BE49-F238E27FC236}">
                <a16:creationId xmlns:a16="http://schemas.microsoft.com/office/drawing/2014/main" id="{9EFCB1BF-01EB-4C95-AE48-BFD8A6FDED58}"/>
              </a:ext>
            </a:extLst>
          </p:cNvPr>
          <p:cNvSpPr>
            <a:spLocks noChangeArrowheads="1"/>
          </p:cNvSpPr>
          <p:nvPr/>
        </p:nvSpPr>
        <p:spPr bwMode="auto">
          <a:xfrm>
            <a:off x="5741988" y="5737225"/>
            <a:ext cx="287337"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a:solidFill>
                  <a:srgbClr val="FFFFFF"/>
                </a:solidFill>
                <a:latin typeface="Tahoma" panose="020B0604030504040204" pitchFamily="34" charset="0"/>
                <a:cs typeface="Tahoma" panose="020B0604030504040204" pitchFamily="34" charset="0"/>
              </a:rPr>
              <a:t>0.2</a:t>
            </a:r>
            <a:endParaRPr lang="en-US" altLang="en-US" sz="1422">
              <a:solidFill>
                <a:srgbClr val="FFFFFF"/>
              </a:solidFill>
              <a:latin typeface="Tahoma" panose="020B0604030504040204" pitchFamily="34" charset="0"/>
              <a:cs typeface="Tahoma" panose="020B0604030504040204" pitchFamily="34" charset="0"/>
            </a:endParaRPr>
          </a:p>
        </p:txBody>
      </p:sp>
      <p:sp>
        <p:nvSpPr>
          <p:cNvPr id="53321" name="Rectangle 88">
            <a:extLst>
              <a:ext uri="{FF2B5EF4-FFF2-40B4-BE49-F238E27FC236}">
                <a16:creationId xmlns:a16="http://schemas.microsoft.com/office/drawing/2014/main" id="{CBE3DCEC-62A2-4BD4-A89C-0015BDDE5B0B}"/>
              </a:ext>
            </a:extLst>
          </p:cNvPr>
          <p:cNvSpPr>
            <a:spLocks noChangeArrowheads="1"/>
          </p:cNvSpPr>
          <p:nvPr/>
        </p:nvSpPr>
        <p:spPr bwMode="auto">
          <a:xfrm>
            <a:off x="0" y="22812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endParaRPr lang="en-US" altLang="en-US" sz="1422" b="1">
              <a:solidFill>
                <a:srgbClr val="FFFFFF"/>
              </a:solidFill>
              <a:latin typeface="Tahoma" panose="020B0604030504040204" pitchFamily="34" charset="0"/>
              <a:cs typeface="Tahoma" panose="020B0604030504040204" pitchFamily="34" charset="0"/>
            </a:endParaRPr>
          </a:p>
        </p:txBody>
      </p:sp>
      <p:sp>
        <p:nvSpPr>
          <p:cNvPr id="53322" name="Line 89">
            <a:extLst>
              <a:ext uri="{FF2B5EF4-FFF2-40B4-BE49-F238E27FC236}">
                <a16:creationId xmlns:a16="http://schemas.microsoft.com/office/drawing/2014/main" id="{C5810746-DD66-4A6E-BDC1-0248AF6058B8}"/>
              </a:ext>
            </a:extLst>
          </p:cNvPr>
          <p:cNvSpPr>
            <a:spLocks noChangeShapeType="1"/>
          </p:cNvSpPr>
          <p:nvPr/>
        </p:nvSpPr>
        <p:spPr bwMode="auto">
          <a:xfrm>
            <a:off x="7442200" y="2159000"/>
            <a:ext cx="1588" cy="3536950"/>
          </a:xfrm>
          <a:prstGeom prst="line">
            <a:avLst/>
          </a:prstGeom>
          <a:noFill/>
          <a:ln w="12700">
            <a:solidFill>
              <a:srgbClr val="55FFF4"/>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23" name="Rectangle 90">
            <a:extLst>
              <a:ext uri="{FF2B5EF4-FFF2-40B4-BE49-F238E27FC236}">
                <a16:creationId xmlns:a16="http://schemas.microsoft.com/office/drawing/2014/main" id="{A40F89A5-0A30-4756-AA66-AD9AC8949D53}"/>
              </a:ext>
            </a:extLst>
          </p:cNvPr>
          <p:cNvSpPr>
            <a:spLocks noChangeArrowheads="1"/>
          </p:cNvSpPr>
          <p:nvPr/>
        </p:nvSpPr>
        <p:spPr bwMode="auto">
          <a:xfrm>
            <a:off x="1704975" y="523875"/>
            <a:ext cx="5743575" cy="423863"/>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2756" b="1" dirty="0">
                <a:solidFill>
                  <a:srgbClr val="FFFFFF"/>
                </a:solidFill>
                <a:latin typeface="Tahoma" panose="020B0604030504040204" pitchFamily="34" charset="0"/>
                <a:cs typeface="Tahoma" panose="020B0604030504040204" pitchFamily="34" charset="0"/>
              </a:rPr>
              <a:t>PROBIOTIC SUPPLEMENTATION</a:t>
            </a:r>
            <a:endParaRPr lang="en-US" altLang="en-US" sz="2756" dirty="0">
              <a:solidFill>
                <a:srgbClr val="FFFFFF"/>
              </a:solidFill>
              <a:latin typeface="Tahoma" panose="020B0604030504040204" pitchFamily="34" charset="0"/>
              <a:cs typeface="Tahoma" panose="020B0604030504040204" pitchFamily="34" charset="0"/>
            </a:endParaRPr>
          </a:p>
        </p:txBody>
      </p:sp>
      <p:sp>
        <p:nvSpPr>
          <p:cNvPr id="53324" name="Rectangle 91">
            <a:extLst>
              <a:ext uri="{FF2B5EF4-FFF2-40B4-BE49-F238E27FC236}">
                <a16:creationId xmlns:a16="http://schemas.microsoft.com/office/drawing/2014/main" id="{4B424F15-961D-44EB-9C0D-50BAAC4F2807}"/>
              </a:ext>
            </a:extLst>
          </p:cNvPr>
          <p:cNvSpPr>
            <a:spLocks noChangeArrowheads="1"/>
          </p:cNvSpPr>
          <p:nvPr/>
        </p:nvSpPr>
        <p:spPr bwMode="auto">
          <a:xfrm>
            <a:off x="1809750" y="1130300"/>
            <a:ext cx="5532438" cy="273050"/>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778" b="1" dirty="0">
                <a:solidFill>
                  <a:srgbClr val="FFFFFF"/>
                </a:solidFill>
                <a:latin typeface="Tahoma" panose="020B0604030504040204" pitchFamily="34" charset="0"/>
                <a:cs typeface="Tahoma" panose="020B0604030504040204" pitchFamily="34" charset="0"/>
              </a:rPr>
              <a:t>NECROTZING ENTEROCOLITIS AND MORTALITY</a:t>
            </a:r>
            <a:endParaRPr lang="en-US" altLang="en-US" sz="1778" dirty="0">
              <a:solidFill>
                <a:srgbClr val="FFFFFF"/>
              </a:solidFill>
              <a:latin typeface="Tahoma" panose="020B0604030504040204" pitchFamily="34" charset="0"/>
              <a:cs typeface="Tahoma" panose="020B0604030504040204" pitchFamily="34" charset="0"/>
            </a:endParaRPr>
          </a:p>
        </p:txBody>
      </p:sp>
      <p:sp>
        <p:nvSpPr>
          <p:cNvPr id="53325" name="Line 92">
            <a:extLst>
              <a:ext uri="{FF2B5EF4-FFF2-40B4-BE49-F238E27FC236}">
                <a16:creationId xmlns:a16="http://schemas.microsoft.com/office/drawing/2014/main" id="{07418042-E045-4C89-8B66-061B90B7A3AF}"/>
              </a:ext>
            </a:extLst>
          </p:cNvPr>
          <p:cNvSpPr>
            <a:spLocks noChangeShapeType="1"/>
          </p:cNvSpPr>
          <p:nvPr/>
        </p:nvSpPr>
        <p:spPr bwMode="auto">
          <a:xfrm>
            <a:off x="6921500" y="3021013"/>
            <a:ext cx="639763" cy="1587"/>
          </a:xfrm>
          <a:prstGeom prst="line">
            <a:avLst/>
          </a:prstGeom>
          <a:noFill/>
          <a:ln w="100013">
            <a:solidFill>
              <a:srgbClr val="FFBB00"/>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26" name="Freeform 93">
            <a:extLst>
              <a:ext uri="{FF2B5EF4-FFF2-40B4-BE49-F238E27FC236}">
                <a16:creationId xmlns:a16="http://schemas.microsoft.com/office/drawing/2014/main" id="{130077AF-3B4A-43F8-9972-2AB99936B8C7}"/>
              </a:ext>
            </a:extLst>
          </p:cNvPr>
          <p:cNvSpPr>
            <a:spLocks/>
          </p:cNvSpPr>
          <p:nvPr/>
        </p:nvSpPr>
        <p:spPr bwMode="auto">
          <a:xfrm>
            <a:off x="7131050" y="2944813"/>
            <a:ext cx="177800" cy="157162"/>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6"/>
                </a:moveTo>
                <a:lnTo>
                  <a:pt x="55" y="0"/>
                </a:lnTo>
                <a:lnTo>
                  <a:pt x="111" y="56"/>
                </a:lnTo>
                <a:lnTo>
                  <a:pt x="55" y="111"/>
                </a:lnTo>
                <a:lnTo>
                  <a:pt x="0" y="56"/>
                </a:lnTo>
                <a:close/>
              </a:path>
            </a:pathLst>
          </a:custGeom>
          <a:solidFill>
            <a:srgbClr val="FFFFFF"/>
          </a:solidFill>
          <a:ln w="12700">
            <a:solidFill>
              <a:srgbClr val="FFFFFF"/>
            </a:solidFill>
            <a:prstDash val="solid"/>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27" name="Line 98">
            <a:extLst>
              <a:ext uri="{FF2B5EF4-FFF2-40B4-BE49-F238E27FC236}">
                <a16:creationId xmlns:a16="http://schemas.microsoft.com/office/drawing/2014/main" id="{6438379A-5FC1-43D8-9E58-8901C99AE8DD}"/>
              </a:ext>
            </a:extLst>
          </p:cNvPr>
          <p:cNvSpPr>
            <a:spLocks noChangeShapeType="1"/>
          </p:cNvSpPr>
          <p:nvPr/>
        </p:nvSpPr>
        <p:spPr bwMode="auto">
          <a:xfrm>
            <a:off x="6384925" y="3937000"/>
            <a:ext cx="457200" cy="1588"/>
          </a:xfrm>
          <a:prstGeom prst="line">
            <a:avLst/>
          </a:prstGeom>
          <a:noFill/>
          <a:ln w="100013">
            <a:solidFill>
              <a:srgbClr val="FFBB00"/>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28" name="Freeform 99">
            <a:extLst>
              <a:ext uri="{FF2B5EF4-FFF2-40B4-BE49-F238E27FC236}">
                <a16:creationId xmlns:a16="http://schemas.microsoft.com/office/drawing/2014/main" id="{5EFE618A-16B4-4378-AB7F-B3F9B2AD5BE2}"/>
              </a:ext>
            </a:extLst>
          </p:cNvPr>
          <p:cNvSpPr>
            <a:spLocks/>
          </p:cNvSpPr>
          <p:nvPr/>
        </p:nvSpPr>
        <p:spPr bwMode="auto">
          <a:xfrm>
            <a:off x="6545263" y="3867150"/>
            <a:ext cx="177800" cy="155575"/>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5"/>
                </a:moveTo>
                <a:lnTo>
                  <a:pt x="55" y="0"/>
                </a:lnTo>
                <a:lnTo>
                  <a:pt x="111" y="55"/>
                </a:lnTo>
                <a:lnTo>
                  <a:pt x="55" y="111"/>
                </a:lnTo>
                <a:lnTo>
                  <a:pt x="0" y="55"/>
                </a:lnTo>
                <a:close/>
              </a:path>
            </a:pathLst>
          </a:custGeom>
          <a:solidFill>
            <a:srgbClr val="FFFFFF"/>
          </a:solidFill>
          <a:ln w="12700">
            <a:solidFill>
              <a:srgbClr val="FFFFFF"/>
            </a:solidFill>
            <a:prstDash val="solid"/>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29" name="Line 100">
            <a:extLst>
              <a:ext uri="{FF2B5EF4-FFF2-40B4-BE49-F238E27FC236}">
                <a16:creationId xmlns:a16="http://schemas.microsoft.com/office/drawing/2014/main" id="{B803CED1-FD82-47A4-B60E-4065BE40EA25}"/>
              </a:ext>
            </a:extLst>
          </p:cNvPr>
          <p:cNvSpPr>
            <a:spLocks noChangeShapeType="1"/>
          </p:cNvSpPr>
          <p:nvPr/>
        </p:nvSpPr>
        <p:spPr bwMode="auto">
          <a:xfrm>
            <a:off x="6773863" y="4241800"/>
            <a:ext cx="457200" cy="1588"/>
          </a:xfrm>
          <a:prstGeom prst="line">
            <a:avLst/>
          </a:prstGeom>
          <a:noFill/>
          <a:ln w="100013">
            <a:solidFill>
              <a:srgbClr val="FFBB00"/>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30" name="Freeform 101">
            <a:extLst>
              <a:ext uri="{FF2B5EF4-FFF2-40B4-BE49-F238E27FC236}">
                <a16:creationId xmlns:a16="http://schemas.microsoft.com/office/drawing/2014/main" id="{C00805DF-80E5-4047-9A94-4418C5149DC8}"/>
              </a:ext>
            </a:extLst>
          </p:cNvPr>
          <p:cNvSpPr>
            <a:spLocks/>
          </p:cNvSpPr>
          <p:nvPr/>
        </p:nvSpPr>
        <p:spPr bwMode="auto">
          <a:xfrm>
            <a:off x="6924675" y="4168775"/>
            <a:ext cx="176213" cy="155575"/>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6"/>
                </a:moveTo>
                <a:lnTo>
                  <a:pt x="55" y="0"/>
                </a:lnTo>
                <a:lnTo>
                  <a:pt x="111" y="56"/>
                </a:lnTo>
                <a:lnTo>
                  <a:pt x="55" y="111"/>
                </a:lnTo>
                <a:lnTo>
                  <a:pt x="0" y="56"/>
                </a:lnTo>
                <a:close/>
              </a:path>
            </a:pathLst>
          </a:custGeom>
          <a:solidFill>
            <a:srgbClr val="FFFFFF"/>
          </a:solidFill>
          <a:ln w="12700">
            <a:solidFill>
              <a:srgbClr val="FFFFFF"/>
            </a:solidFill>
            <a:prstDash val="solid"/>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31" name="Line 102">
            <a:extLst>
              <a:ext uri="{FF2B5EF4-FFF2-40B4-BE49-F238E27FC236}">
                <a16:creationId xmlns:a16="http://schemas.microsoft.com/office/drawing/2014/main" id="{7142EE0E-72FE-4609-8013-A5B7E9B820D4}"/>
              </a:ext>
            </a:extLst>
          </p:cNvPr>
          <p:cNvSpPr>
            <a:spLocks noChangeShapeType="1"/>
          </p:cNvSpPr>
          <p:nvPr/>
        </p:nvSpPr>
        <p:spPr bwMode="auto">
          <a:xfrm>
            <a:off x="6896100" y="2716213"/>
            <a:ext cx="501650" cy="1587"/>
          </a:xfrm>
          <a:prstGeom prst="line">
            <a:avLst/>
          </a:prstGeom>
          <a:noFill/>
          <a:ln w="100013">
            <a:solidFill>
              <a:srgbClr val="FFBB00"/>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32" name="Freeform 103">
            <a:extLst>
              <a:ext uri="{FF2B5EF4-FFF2-40B4-BE49-F238E27FC236}">
                <a16:creationId xmlns:a16="http://schemas.microsoft.com/office/drawing/2014/main" id="{664C8721-E154-4DBC-AB4F-31D22EF48855}"/>
              </a:ext>
            </a:extLst>
          </p:cNvPr>
          <p:cNvSpPr>
            <a:spLocks/>
          </p:cNvSpPr>
          <p:nvPr/>
        </p:nvSpPr>
        <p:spPr bwMode="auto">
          <a:xfrm>
            <a:off x="7072313" y="2644775"/>
            <a:ext cx="177800" cy="157163"/>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5"/>
                </a:moveTo>
                <a:lnTo>
                  <a:pt x="55" y="0"/>
                </a:lnTo>
                <a:lnTo>
                  <a:pt x="111" y="55"/>
                </a:lnTo>
                <a:lnTo>
                  <a:pt x="55" y="111"/>
                </a:lnTo>
                <a:lnTo>
                  <a:pt x="0" y="55"/>
                </a:lnTo>
                <a:close/>
              </a:path>
            </a:pathLst>
          </a:custGeom>
          <a:solidFill>
            <a:srgbClr val="FFFFFF"/>
          </a:solidFill>
          <a:ln w="12700">
            <a:solidFill>
              <a:srgbClr val="FFFFFF"/>
            </a:solidFill>
            <a:prstDash val="solid"/>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115797" name="Rectangle 237">
            <a:extLst>
              <a:ext uri="{FF2B5EF4-FFF2-40B4-BE49-F238E27FC236}">
                <a16:creationId xmlns:a16="http://schemas.microsoft.com/office/drawing/2014/main" id="{41EB0DB3-954D-4DD1-97B3-9BACF3E91052}"/>
              </a:ext>
            </a:extLst>
          </p:cNvPr>
          <p:cNvSpPr>
            <a:spLocks noChangeArrowheads="1"/>
          </p:cNvSpPr>
          <p:nvPr/>
        </p:nvSpPr>
        <p:spPr bwMode="auto">
          <a:xfrm>
            <a:off x="331788" y="6067425"/>
            <a:ext cx="1381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12800">
              <a:defRPr sz="2400">
                <a:solidFill>
                  <a:schemeClr val="bg1"/>
                </a:solidFill>
                <a:latin typeface="Times" panose="02020603050405020304" pitchFamily="18" charset="0"/>
              </a:defRPr>
            </a:lvl1pPr>
            <a:lvl2pPr marL="742950" indent="-285750" defTabSz="812800">
              <a:defRPr sz="2400">
                <a:solidFill>
                  <a:schemeClr val="bg1"/>
                </a:solidFill>
                <a:latin typeface="Times" panose="02020603050405020304" pitchFamily="18" charset="0"/>
              </a:defRPr>
            </a:lvl2pPr>
            <a:lvl3pPr marL="1143000" indent="-228600" defTabSz="812800">
              <a:defRPr sz="2400">
                <a:solidFill>
                  <a:schemeClr val="bg1"/>
                </a:solidFill>
                <a:latin typeface="Times" panose="02020603050405020304" pitchFamily="18" charset="0"/>
              </a:defRPr>
            </a:lvl3pPr>
            <a:lvl4pPr marL="1600200" indent="-228600" defTabSz="812800">
              <a:defRPr sz="2400">
                <a:solidFill>
                  <a:schemeClr val="bg1"/>
                </a:solidFill>
                <a:latin typeface="Times" panose="02020603050405020304" pitchFamily="18" charset="0"/>
              </a:defRPr>
            </a:lvl4pPr>
            <a:lvl5pPr marL="2057400" indent="-228600" defTabSz="812800">
              <a:defRPr sz="2400">
                <a:solidFill>
                  <a:schemeClr val="bg1"/>
                </a:solidFill>
                <a:latin typeface="Times" panose="02020603050405020304" pitchFamily="18" charset="0"/>
              </a:defRPr>
            </a:lvl5pPr>
            <a:lvl6pPr marL="2514600" indent="-228600" defTabSz="812800"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812800"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812800"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8128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1600" b="1">
                <a:solidFill>
                  <a:srgbClr val="FFFFFF"/>
                </a:solidFill>
                <a:latin typeface="Tahoma" panose="020B0604030504040204" pitchFamily="34" charset="0"/>
                <a:ea typeface="MS PGothic" panose="020B0600070205080204" pitchFamily="34" charset="-128"/>
                <a:cs typeface="Tahoma" panose="020B0604030504040204" pitchFamily="34" charset="0"/>
              </a:rPr>
              <a:t>SHARIF 2020</a:t>
            </a:r>
            <a:endParaRPr lang="en-US" altLang="en-US" sz="1600">
              <a:solidFill>
                <a:srgbClr val="FFFFFF"/>
              </a:solidFill>
              <a:latin typeface="Tahoma" panose="020B0604030504040204" pitchFamily="34" charset="0"/>
              <a:ea typeface="MS PGothic" panose="020B0600070205080204" pitchFamily="34" charset="-128"/>
              <a:cs typeface="Tahoma" panose="020B0604030504040204" pitchFamily="34" charset="0"/>
            </a:endParaRPr>
          </a:p>
        </p:txBody>
      </p:sp>
      <p:sp>
        <p:nvSpPr>
          <p:cNvPr id="53334" name="Rectangle 240">
            <a:extLst>
              <a:ext uri="{FF2B5EF4-FFF2-40B4-BE49-F238E27FC236}">
                <a16:creationId xmlns:a16="http://schemas.microsoft.com/office/drawing/2014/main" id="{54D737CD-FEA3-4BE6-B3BF-0271774DEED0}"/>
              </a:ext>
            </a:extLst>
          </p:cNvPr>
          <p:cNvSpPr>
            <a:spLocks noChangeArrowheads="1"/>
          </p:cNvSpPr>
          <p:nvPr/>
        </p:nvSpPr>
        <p:spPr bwMode="auto">
          <a:xfrm>
            <a:off x="338138" y="2287588"/>
            <a:ext cx="162877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algn="ctr" defTabSz="812810">
              <a:defRPr/>
            </a:pPr>
            <a:r>
              <a:rPr lang="en-US" altLang="en-US" sz="1422" b="1">
                <a:solidFill>
                  <a:srgbClr val="FFCC00"/>
                </a:solidFill>
                <a:latin typeface="Tahoma" panose="020B0604030504040204" pitchFamily="34" charset="0"/>
                <a:cs typeface="Tahoma" panose="020B0604030504040204" pitchFamily="34" charset="0"/>
              </a:rPr>
              <a:t>BIFIDOBACTERIA</a:t>
            </a:r>
            <a:endParaRPr lang="en-US" altLang="en-US" sz="1422">
              <a:solidFill>
                <a:srgbClr val="FFCC00"/>
              </a:solidFill>
              <a:latin typeface="Tahoma" panose="020B0604030504040204" pitchFamily="34" charset="0"/>
              <a:cs typeface="Tahoma" panose="020B0604030504040204" pitchFamily="34" charset="0"/>
            </a:endParaRPr>
          </a:p>
        </p:txBody>
      </p:sp>
      <p:sp>
        <p:nvSpPr>
          <p:cNvPr id="53335" name="Line 246">
            <a:extLst>
              <a:ext uri="{FF2B5EF4-FFF2-40B4-BE49-F238E27FC236}">
                <a16:creationId xmlns:a16="http://schemas.microsoft.com/office/drawing/2014/main" id="{937C4F9F-121F-4EF2-92E7-B6B5717A0D22}"/>
              </a:ext>
            </a:extLst>
          </p:cNvPr>
          <p:cNvSpPr>
            <a:spLocks noChangeShapeType="1"/>
          </p:cNvSpPr>
          <p:nvPr/>
        </p:nvSpPr>
        <p:spPr bwMode="auto">
          <a:xfrm>
            <a:off x="6432550" y="5149850"/>
            <a:ext cx="547688" cy="1588"/>
          </a:xfrm>
          <a:prstGeom prst="line">
            <a:avLst/>
          </a:prstGeom>
          <a:noFill/>
          <a:ln w="100013">
            <a:solidFill>
              <a:srgbClr val="FFBB00"/>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36" name="Freeform 247">
            <a:extLst>
              <a:ext uri="{FF2B5EF4-FFF2-40B4-BE49-F238E27FC236}">
                <a16:creationId xmlns:a16="http://schemas.microsoft.com/office/drawing/2014/main" id="{008C62C4-82DC-4051-8B71-9E39D1BB7C83}"/>
              </a:ext>
            </a:extLst>
          </p:cNvPr>
          <p:cNvSpPr>
            <a:spLocks/>
          </p:cNvSpPr>
          <p:nvPr/>
        </p:nvSpPr>
        <p:spPr bwMode="auto">
          <a:xfrm>
            <a:off x="6650038" y="5072063"/>
            <a:ext cx="176212" cy="157162"/>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6"/>
                </a:moveTo>
                <a:lnTo>
                  <a:pt x="55" y="0"/>
                </a:lnTo>
                <a:lnTo>
                  <a:pt x="111" y="56"/>
                </a:lnTo>
                <a:lnTo>
                  <a:pt x="55" y="111"/>
                </a:lnTo>
                <a:lnTo>
                  <a:pt x="0" y="56"/>
                </a:lnTo>
                <a:close/>
              </a:path>
            </a:pathLst>
          </a:custGeom>
          <a:solidFill>
            <a:srgbClr val="FFFFFF"/>
          </a:solidFill>
          <a:ln w="12700">
            <a:solidFill>
              <a:srgbClr val="FFFFFF"/>
            </a:solidFill>
            <a:prstDash val="solid"/>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37" name="Line 251">
            <a:extLst>
              <a:ext uri="{FF2B5EF4-FFF2-40B4-BE49-F238E27FC236}">
                <a16:creationId xmlns:a16="http://schemas.microsoft.com/office/drawing/2014/main" id="{3846E35D-28C0-4A83-9927-ADFFE543114E}"/>
              </a:ext>
            </a:extLst>
          </p:cNvPr>
          <p:cNvSpPr>
            <a:spLocks noChangeShapeType="1"/>
          </p:cNvSpPr>
          <p:nvPr/>
        </p:nvSpPr>
        <p:spPr bwMode="auto">
          <a:xfrm>
            <a:off x="6846888" y="5459413"/>
            <a:ext cx="731837" cy="1587"/>
          </a:xfrm>
          <a:prstGeom prst="line">
            <a:avLst/>
          </a:prstGeom>
          <a:noFill/>
          <a:ln w="100013">
            <a:solidFill>
              <a:srgbClr val="FFBB00"/>
            </a:solidFill>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
        <p:nvSpPr>
          <p:cNvPr id="53338" name="Freeform 252">
            <a:extLst>
              <a:ext uri="{FF2B5EF4-FFF2-40B4-BE49-F238E27FC236}">
                <a16:creationId xmlns:a16="http://schemas.microsoft.com/office/drawing/2014/main" id="{DB9A48F3-3C64-4299-AB17-4C84370E48E0}"/>
              </a:ext>
            </a:extLst>
          </p:cNvPr>
          <p:cNvSpPr>
            <a:spLocks/>
          </p:cNvSpPr>
          <p:nvPr/>
        </p:nvSpPr>
        <p:spPr bwMode="auto">
          <a:xfrm>
            <a:off x="7142163" y="5383213"/>
            <a:ext cx="176212" cy="157162"/>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5"/>
                </a:moveTo>
                <a:lnTo>
                  <a:pt x="55" y="0"/>
                </a:lnTo>
                <a:lnTo>
                  <a:pt x="111" y="55"/>
                </a:lnTo>
                <a:lnTo>
                  <a:pt x="55" y="111"/>
                </a:lnTo>
                <a:lnTo>
                  <a:pt x="0" y="55"/>
                </a:lnTo>
                <a:close/>
              </a:path>
            </a:pathLst>
          </a:custGeom>
          <a:solidFill>
            <a:srgbClr val="FFFFFF"/>
          </a:solidFill>
          <a:ln w="12700">
            <a:solidFill>
              <a:srgbClr val="FFFFFF"/>
            </a:solidFill>
            <a:prstDash val="solid"/>
            <a:round/>
            <a:headEnd/>
            <a:tailEnd/>
          </a:ln>
        </p:spPr>
        <p:txBody>
          <a:bodyPr lIns="81276" tIns="40638" rIns="81276" bIns="40638"/>
          <a:lstStyle/>
          <a:p>
            <a:pPr defTabSz="812810">
              <a:defRPr/>
            </a:pPr>
            <a:endParaRPr lang="en-US" sz="2489">
              <a:solidFill>
                <a:srgbClr val="FFFFFF"/>
              </a:solidFill>
              <a:ea typeface="MS PGothic" panose="020B0600070205080204" pitchFamily="34" charset="-128"/>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9">
            <a:extLst>
              <a:ext uri="{FF2B5EF4-FFF2-40B4-BE49-F238E27FC236}">
                <a16:creationId xmlns:a16="http://schemas.microsoft.com/office/drawing/2014/main" id="{E5D5FE91-ADAD-4177-A12A-4EC3BB8B685B}"/>
              </a:ext>
            </a:extLst>
          </p:cNvPr>
          <p:cNvSpPr txBox="1">
            <a:spLocks noChangeArrowheads="1"/>
          </p:cNvSpPr>
          <p:nvPr/>
        </p:nvSpPr>
        <p:spPr bwMode="auto">
          <a:xfrm>
            <a:off x="-28575" y="2741613"/>
            <a:ext cx="9207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4800" b="1">
                <a:solidFill>
                  <a:srgbClr val="002060"/>
                </a:solidFill>
                <a:latin typeface="Tahoma" panose="020B0604030504040204" pitchFamily="34" charset="0"/>
                <a:ea typeface="MS PGothic" panose="020B0600070205080204" pitchFamily="34" charset="-128"/>
              </a:rPr>
              <a:t>Network Analysis</a:t>
            </a:r>
            <a:endParaRPr lang="en-US" altLang="en-US" sz="4800">
              <a:solidFill>
                <a:srgbClr val="002060"/>
              </a:solidFill>
              <a:latin typeface="Tahoma" panose="020B0604030504040204" pitchFamily="34" charset="0"/>
              <a:ea typeface="MS PGothic" panose="020B0600070205080204" pitchFamily="34" charset="-128"/>
            </a:endParaRPr>
          </a:p>
        </p:txBody>
      </p:sp>
      <p:sp>
        <p:nvSpPr>
          <p:cNvPr id="3" name="Title 1">
            <a:extLst>
              <a:ext uri="{FF2B5EF4-FFF2-40B4-BE49-F238E27FC236}">
                <a16:creationId xmlns:a16="http://schemas.microsoft.com/office/drawing/2014/main" id="{536ED180-ABB4-42A4-A033-C3E72833AD42}"/>
              </a:ext>
            </a:extLst>
          </p:cNvPr>
          <p:cNvSpPr txBox="1">
            <a:spLocks/>
          </p:cNvSpPr>
          <p:nvPr/>
        </p:nvSpPr>
        <p:spPr>
          <a:xfrm>
            <a:off x="155575" y="549275"/>
            <a:ext cx="8834438" cy="830263"/>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TextBox 4">
            <a:extLst>
              <a:ext uri="{FF2B5EF4-FFF2-40B4-BE49-F238E27FC236}">
                <a16:creationId xmlns:a16="http://schemas.microsoft.com/office/drawing/2014/main" id="{6BAC160E-4982-439F-99A8-00DFD27455F5}"/>
              </a:ext>
            </a:extLst>
          </p:cNvPr>
          <p:cNvSpPr txBox="1">
            <a:spLocks noChangeArrowheads="1"/>
          </p:cNvSpPr>
          <p:nvPr/>
        </p:nvSpPr>
        <p:spPr bwMode="auto">
          <a:xfrm>
            <a:off x="360363" y="1990725"/>
            <a:ext cx="8431212"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sz="3200">
                <a:solidFill>
                  <a:srgbClr val="002060"/>
                </a:solidFill>
              </a:rPr>
              <a:t>Morgan RL, et al. Probiotics Reduce Mortality and Morbidity in Preterm, Low-Birth-Weight Infants: A Systematic Review and Network Meta-analysis of Randomized Trials. </a:t>
            </a:r>
          </a:p>
          <a:p>
            <a:endParaRPr lang="en-US" altLang="en-US">
              <a:solidFill>
                <a:srgbClr val="002060"/>
              </a:solidFill>
            </a:endParaRPr>
          </a:p>
          <a:p>
            <a:r>
              <a:rPr lang="en-US" altLang="en-US">
                <a:solidFill>
                  <a:srgbClr val="002060"/>
                </a:solidFill>
              </a:rPr>
              <a:t>Gastroenterology. 2020;159(2):467-80). </a:t>
            </a:r>
          </a:p>
          <a:p>
            <a:endParaRPr lang="en-US" altLang="en-US">
              <a:solidFill>
                <a:srgbClr val="002060"/>
              </a:solidFill>
            </a:endParaRPr>
          </a:p>
          <a:p>
            <a:endParaRPr lang="en-US" altLang="en-US">
              <a:solidFill>
                <a:srgbClr val="002060"/>
              </a:solidFill>
            </a:endParaRPr>
          </a:p>
          <a:p>
            <a:r>
              <a:rPr lang="en-US" altLang="en-US">
                <a:solidFill>
                  <a:srgbClr val="002060"/>
                </a:solidFill>
              </a:rPr>
              <a:t>They found 63 trials which included a total of over 15,000 infants</a:t>
            </a:r>
          </a:p>
        </p:txBody>
      </p:sp>
      <p:pic>
        <p:nvPicPr>
          <p:cNvPr id="118787" name="Picture 2" descr="Clinical Challenges and Images in GI - Gastroenterology">
            <a:extLst>
              <a:ext uri="{FF2B5EF4-FFF2-40B4-BE49-F238E27FC236}">
                <a16:creationId xmlns:a16="http://schemas.microsoft.com/office/drawing/2014/main" id="{8755BBBB-C6AB-4117-985B-335D1B43D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319088"/>
            <a:ext cx="49720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4" name="Picture 4">
            <a:extLst>
              <a:ext uri="{FF2B5EF4-FFF2-40B4-BE49-F238E27FC236}">
                <a16:creationId xmlns:a16="http://schemas.microsoft.com/office/drawing/2014/main" id="{A030A7D4-2C63-4043-BF9F-B508E6098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953"/>
          <a:stretch>
            <a:fillRect/>
          </a:stretch>
        </p:blipFill>
        <p:spPr bwMode="auto">
          <a:xfrm>
            <a:off x="1524000" y="1241425"/>
            <a:ext cx="6096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342CC15-3B7F-420D-BAAD-1BA1E34D7371}"/>
              </a:ext>
            </a:extLst>
          </p:cNvPr>
          <p:cNvSpPr txBox="1">
            <a:spLocks/>
          </p:cNvSpPr>
          <p:nvPr/>
        </p:nvSpPr>
        <p:spPr>
          <a:xfrm>
            <a:off x="155575" y="396875"/>
            <a:ext cx="8834438" cy="558800"/>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2800" dirty="0">
                <a:solidFill>
                  <a:srgbClr val="002060"/>
                </a:solidFill>
                <a:latin typeface="Tahoma" panose="020B0604030504040204" pitchFamily="34" charset="0"/>
                <a:cs typeface="Tahoma" panose="020B0604030504040204" pitchFamily="34" charset="0"/>
              </a:rPr>
              <a:t>Network of Eligible Comparisons for Severe NEC</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TextBox 3">
            <a:extLst>
              <a:ext uri="{FF2B5EF4-FFF2-40B4-BE49-F238E27FC236}">
                <a16:creationId xmlns:a16="http://schemas.microsoft.com/office/drawing/2014/main" id="{9E61D31F-8299-4D18-B1F3-A7FFE820D3FD}"/>
              </a:ext>
            </a:extLst>
          </p:cNvPr>
          <p:cNvSpPr txBox="1">
            <a:spLocks noChangeArrowheads="1"/>
          </p:cNvSpPr>
          <p:nvPr/>
        </p:nvSpPr>
        <p:spPr bwMode="auto">
          <a:xfrm>
            <a:off x="436563" y="1150938"/>
            <a:ext cx="8278812"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sz="2000">
                <a:solidFill>
                  <a:srgbClr val="002060"/>
                </a:solidFill>
                <a:latin typeface="Tahoma" panose="020B0604030504040204" pitchFamily="34" charset="0"/>
                <a:cs typeface="Tahoma" panose="020B0604030504040204" pitchFamily="34" charset="0"/>
              </a:rPr>
              <a:t>Compared with placebo, a combination of 1 or more Lactobacillus species and 1 or more Bifidobacterium species was the only intervention with moderate- or high-quality evidence of reduced mortality (odds ratio 0.56; 95% CI 0.39 to 0.80).</a:t>
            </a:r>
          </a:p>
          <a:p>
            <a:endParaRPr lang="en-US" altLang="en-US" sz="2000">
              <a:solidFill>
                <a:srgbClr val="002060"/>
              </a:solidFill>
              <a:latin typeface="Tahoma" panose="020B0604030504040204" pitchFamily="34" charset="0"/>
              <a:cs typeface="Tahoma" panose="020B0604030504040204" pitchFamily="34" charset="0"/>
            </a:endParaRPr>
          </a:p>
          <a:p>
            <a:r>
              <a:rPr lang="en-US" altLang="en-US" sz="2000">
                <a:solidFill>
                  <a:srgbClr val="002060"/>
                </a:solidFill>
                <a:latin typeface="Tahoma" panose="020B0604030504040204" pitchFamily="34" charset="0"/>
                <a:cs typeface="Tahoma" panose="020B0604030504040204" pitchFamily="34" charset="0"/>
              </a:rPr>
              <a:t>Among interventions with moderate- or high-quality evidence for efficacy compared with placebo, combinations of 1 or more Lactobacillus spp and 1 or more Bifidobacterium spp, significantly reduced severe NEC (odds ratio 0.35; 95% CI 0.20 to 0.59).</a:t>
            </a:r>
          </a:p>
          <a:p>
            <a:endParaRPr lang="en-US" altLang="en-US" sz="2000">
              <a:solidFill>
                <a:srgbClr val="002060"/>
              </a:solidFill>
              <a:latin typeface="Tahoma" panose="020B0604030504040204" pitchFamily="34" charset="0"/>
              <a:cs typeface="Tahoma" panose="020B0604030504040204" pitchFamily="34" charset="0"/>
            </a:endParaRPr>
          </a:p>
          <a:p>
            <a:r>
              <a:rPr lang="en-US" altLang="en-US" sz="2000">
                <a:solidFill>
                  <a:srgbClr val="002060"/>
                </a:solidFill>
                <a:latin typeface="Tahoma" panose="020B0604030504040204" pitchFamily="34" charset="0"/>
                <a:cs typeface="Tahoma" panose="020B0604030504040204" pitchFamily="34" charset="0"/>
              </a:rPr>
              <a:t>Unlike some other SRs with meta-analysis, they did not show a reduction in late-onset sepsis. </a:t>
            </a:r>
          </a:p>
          <a:p>
            <a:endParaRPr lang="en-US" altLang="en-US" sz="2000">
              <a:solidFill>
                <a:srgbClr val="002060"/>
              </a:solidFill>
              <a:latin typeface="Tahoma" panose="020B0604030504040204" pitchFamily="34" charset="0"/>
              <a:cs typeface="Tahoma" panose="020B0604030504040204" pitchFamily="34" charset="0"/>
            </a:endParaRPr>
          </a:p>
          <a:p>
            <a:r>
              <a:rPr lang="en-US" altLang="en-US" sz="2000">
                <a:solidFill>
                  <a:srgbClr val="002060"/>
                </a:solidFill>
                <a:latin typeface="Tahoma" panose="020B0604030504040204" pitchFamily="34" charset="0"/>
                <a:cs typeface="Tahoma" panose="020B0604030504040204" pitchFamily="34" charset="0"/>
              </a:rPr>
              <a:t>They also did not show any significant incidence of invasive infection with the probiotic organisms.</a:t>
            </a:r>
          </a:p>
        </p:txBody>
      </p:sp>
      <p:sp>
        <p:nvSpPr>
          <p:cNvPr id="3" name="Title 1">
            <a:extLst>
              <a:ext uri="{FF2B5EF4-FFF2-40B4-BE49-F238E27FC236}">
                <a16:creationId xmlns:a16="http://schemas.microsoft.com/office/drawing/2014/main" id="{165E8BAB-B6C7-480C-AABD-1DF7352C5A2F}"/>
              </a:ext>
            </a:extLst>
          </p:cNvPr>
          <p:cNvSpPr txBox="1">
            <a:spLocks/>
          </p:cNvSpPr>
          <p:nvPr/>
        </p:nvSpPr>
        <p:spPr>
          <a:xfrm>
            <a:off x="155575" y="406400"/>
            <a:ext cx="8834438" cy="784225"/>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TextBox 3">
            <a:extLst>
              <a:ext uri="{FF2B5EF4-FFF2-40B4-BE49-F238E27FC236}">
                <a16:creationId xmlns:a16="http://schemas.microsoft.com/office/drawing/2014/main" id="{9D5CC6BE-8727-4484-98F1-D3CB8C369C95}"/>
              </a:ext>
            </a:extLst>
          </p:cNvPr>
          <p:cNvSpPr txBox="1">
            <a:spLocks noChangeArrowheads="1"/>
          </p:cNvSpPr>
          <p:nvPr/>
        </p:nvSpPr>
        <p:spPr bwMode="auto">
          <a:xfrm>
            <a:off x="428625" y="4908550"/>
            <a:ext cx="8278813"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sz="1600">
                <a:solidFill>
                  <a:srgbClr val="002060"/>
                </a:solidFill>
                <a:latin typeface="Georgia" panose="02040502050405020303" pitchFamily="18" charset="0"/>
              </a:rPr>
              <a:t>“One thing I have difficulty understanding is the lack of clear guidance from either the American Academy of Pediatrics or the Canadian Paediatric Society regarding probiotic use in the preterm. Anything else that had been studied in 63 RCTs with over 15000 babies randomized showing a reduction in mortality, and a large reduction in serious NEC would surely by now have been the subject of a neonatal-specific position statement.”</a:t>
            </a:r>
          </a:p>
          <a:p>
            <a:endParaRPr lang="en-US" altLang="en-US" sz="1600">
              <a:solidFill>
                <a:srgbClr val="002060"/>
              </a:solidFill>
              <a:latin typeface="Georgia" panose="02040502050405020303" pitchFamily="18" charset="0"/>
            </a:endParaRPr>
          </a:p>
          <a:p>
            <a:pPr algn="r"/>
            <a:r>
              <a:rPr lang="en-US" altLang="en-US" sz="1600">
                <a:solidFill>
                  <a:srgbClr val="002060"/>
                </a:solidFill>
                <a:latin typeface="Georgia" panose="02040502050405020303" pitchFamily="18" charset="0"/>
              </a:rPr>
              <a:t>Keith Barrington</a:t>
            </a:r>
            <a:endParaRPr lang="en-US" altLang="en-US" sz="2000">
              <a:solidFill>
                <a:srgbClr val="002060"/>
              </a:solidFill>
            </a:endParaRPr>
          </a:p>
        </p:txBody>
      </p:sp>
      <p:pic>
        <p:nvPicPr>
          <p:cNvPr id="124931" name="Picture 2">
            <a:extLst>
              <a:ext uri="{FF2B5EF4-FFF2-40B4-BE49-F238E27FC236}">
                <a16:creationId xmlns:a16="http://schemas.microsoft.com/office/drawing/2014/main" id="{0793BEC5-CA99-41E1-AC2D-3E79AAE22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2486025"/>
            <a:ext cx="8953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Box 5">
            <a:extLst>
              <a:ext uri="{FF2B5EF4-FFF2-40B4-BE49-F238E27FC236}">
                <a16:creationId xmlns:a16="http://schemas.microsoft.com/office/drawing/2014/main" id="{E9AF1EBD-C7A1-43C5-A63F-5424F02C89C7}"/>
              </a:ext>
            </a:extLst>
          </p:cNvPr>
          <p:cNvSpPr txBox="1">
            <a:spLocks noChangeArrowheads="1"/>
          </p:cNvSpPr>
          <p:nvPr/>
        </p:nvSpPr>
        <p:spPr bwMode="auto">
          <a:xfrm>
            <a:off x="2286000" y="138747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a:solidFill>
                  <a:srgbClr val="002060"/>
                </a:solidFill>
              </a:rPr>
              <a:t>https://neonatalresearch.org/</a:t>
            </a:r>
          </a:p>
        </p:txBody>
      </p:sp>
      <p:sp>
        <p:nvSpPr>
          <p:cNvPr id="3" name="Title 1">
            <a:extLst>
              <a:ext uri="{FF2B5EF4-FFF2-40B4-BE49-F238E27FC236}">
                <a16:creationId xmlns:a16="http://schemas.microsoft.com/office/drawing/2014/main" id="{FBB3D1D2-699E-4B51-B85B-B8E25F6940B9}"/>
              </a:ext>
            </a:extLst>
          </p:cNvPr>
          <p:cNvSpPr txBox="1">
            <a:spLocks/>
          </p:cNvSpPr>
          <p:nvPr/>
        </p:nvSpPr>
        <p:spPr>
          <a:xfrm>
            <a:off x="155575" y="406400"/>
            <a:ext cx="8834438" cy="784225"/>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1">
            <a:extLst>
              <a:ext uri="{FF2B5EF4-FFF2-40B4-BE49-F238E27FC236}">
                <a16:creationId xmlns:a16="http://schemas.microsoft.com/office/drawing/2014/main" id="{776FD06A-D2C9-43D3-BBA5-3A9E04625CAD}"/>
              </a:ext>
            </a:extLst>
          </p:cNvPr>
          <p:cNvSpPr>
            <a:spLocks noChangeArrowheads="1"/>
          </p:cNvSpPr>
          <p:nvPr/>
        </p:nvSpPr>
        <p:spPr bwMode="auto">
          <a:xfrm>
            <a:off x="2989263" y="185738"/>
            <a:ext cx="5634037" cy="739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sz="4800" b="1">
                <a:solidFill>
                  <a:srgbClr val="002060"/>
                </a:solidFill>
                <a:latin typeface="Tahoma" panose="020B0604030504040204" pitchFamily="34" charset="0"/>
                <a:cs typeface="Tahoma" panose="020B0604030504040204" pitchFamily="34" charset="0"/>
              </a:rPr>
              <a:t>Guest Discussants</a:t>
            </a:r>
          </a:p>
        </p:txBody>
      </p:sp>
      <p:pic>
        <p:nvPicPr>
          <p:cNvPr id="39939" name="Picture 22541">
            <a:extLst>
              <a:ext uri="{FF2B5EF4-FFF2-40B4-BE49-F238E27FC236}">
                <a16:creationId xmlns:a16="http://schemas.microsoft.com/office/drawing/2014/main" id="{5EC604CB-D660-4BD6-AE23-4F19DF887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50" y="1519238"/>
            <a:ext cx="3827463"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1">
            <a:extLst>
              <a:ext uri="{FF2B5EF4-FFF2-40B4-BE49-F238E27FC236}">
                <a16:creationId xmlns:a16="http://schemas.microsoft.com/office/drawing/2014/main" id="{8E855410-32F4-404C-8B82-5395C071C0C9}"/>
              </a:ext>
            </a:extLst>
          </p:cNvPr>
          <p:cNvSpPr>
            <a:spLocks noChangeArrowheads="1"/>
          </p:cNvSpPr>
          <p:nvPr/>
        </p:nvSpPr>
        <p:spPr bwMode="auto">
          <a:xfrm>
            <a:off x="165100" y="5853113"/>
            <a:ext cx="4572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fi-FI" altLang="en-US" sz="1500">
                <a:solidFill>
                  <a:srgbClr val="002060"/>
                </a:solidFill>
                <a:latin typeface="Tahoma" panose="020B0604030504040204" pitchFamily="34" charset="0"/>
                <a:cs typeface="Tahoma" panose="020B0604030504040204" pitchFamily="34" charset="0"/>
              </a:rPr>
              <a:t>Danielle Ehret, MD, MPH</a:t>
            </a:r>
          </a:p>
          <a:p>
            <a:pPr algn="ctr"/>
            <a:r>
              <a:rPr lang="en-US" altLang="en-US" sz="1500">
                <a:solidFill>
                  <a:srgbClr val="002060"/>
                </a:solidFill>
                <a:latin typeface="Tahoma" panose="020B0604030504040204" pitchFamily="34" charset="0"/>
                <a:cs typeface="Tahoma" panose="020B0604030504040204" pitchFamily="34" charset="0"/>
              </a:rPr>
              <a:t>Associate Professor, University of Vermont</a:t>
            </a:r>
          </a:p>
          <a:p>
            <a:pPr algn="ctr"/>
            <a:r>
              <a:rPr lang="en-US" altLang="en-US" sz="1500">
                <a:solidFill>
                  <a:srgbClr val="002060"/>
                </a:solidFill>
                <a:latin typeface="Tahoma" panose="020B0604030504040204" pitchFamily="34" charset="0"/>
                <a:cs typeface="Tahoma" panose="020B0604030504040204" pitchFamily="34" charset="0"/>
              </a:rPr>
              <a:t>Director, Global Health, Vermont Oxford Network</a:t>
            </a:r>
          </a:p>
        </p:txBody>
      </p:sp>
      <p:sp>
        <p:nvSpPr>
          <p:cNvPr id="39941" name="Rectangle 6">
            <a:extLst>
              <a:ext uri="{FF2B5EF4-FFF2-40B4-BE49-F238E27FC236}">
                <a16:creationId xmlns:a16="http://schemas.microsoft.com/office/drawing/2014/main" id="{34D4889E-3369-4063-80F2-80011730DDC2}"/>
              </a:ext>
            </a:extLst>
          </p:cNvPr>
          <p:cNvSpPr>
            <a:spLocks noChangeArrowheads="1"/>
          </p:cNvSpPr>
          <p:nvPr/>
        </p:nvSpPr>
        <p:spPr bwMode="auto">
          <a:xfrm>
            <a:off x="4443413" y="5837238"/>
            <a:ext cx="4572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fi-FI" altLang="en-US" sz="1500">
                <a:solidFill>
                  <a:srgbClr val="002060"/>
                </a:solidFill>
                <a:latin typeface="Tahoma" panose="020B0604030504040204" pitchFamily="34" charset="0"/>
                <a:cs typeface="Tahoma" panose="020B0604030504040204" pitchFamily="34" charset="0"/>
              </a:rPr>
              <a:t>Deirdre O'Reilly, MD, MPH</a:t>
            </a:r>
          </a:p>
          <a:p>
            <a:pPr algn="ctr"/>
            <a:r>
              <a:rPr lang="en-US" altLang="en-US" sz="1500">
                <a:solidFill>
                  <a:srgbClr val="002060"/>
                </a:solidFill>
                <a:latin typeface="Tahoma" panose="020B0604030504040204" pitchFamily="34" charset="0"/>
                <a:cs typeface="Tahoma" panose="020B0604030504040204" pitchFamily="34" charset="0"/>
              </a:rPr>
              <a:t>Associate Professor, University of Vermont</a:t>
            </a:r>
          </a:p>
          <a:p>
            <a:pPr algn="ctr"/>
            <a:r>
              <a:rPr lang="en-US" altLang="en-US" sz="1500">
                <a:solidFill>
                  <a:srgbClr val="002060"/>
                </a:solidFill>
                <a:latin typeface="Tahoma" panose="020B0604030504040204" pitchFamily="34" charset="0"/>
                <a:cs typeface="Tahoma" panose="020B0604030504040204" pitchFamily="34" charset="0"/>
              </a:rPr>
              <a:t>Director, NPM Fellowship, University of Vermont</a:t>
            </a:r>
          </a:p>
        </p:txBody>
      </p:sp>
      <p:pic>
        <p:nvPicPr>
          <p:cNvPr id="39942" name="Picture 8">
            <a:extLst>
              <a:ext uri="{FF2B5EF4-FFF2-40B4-BE49-F238E27FC236}">
                <a16:creationId xmlns:a16="http://schemas.microsoft.com/office/drawing/2014/main" id="{0C6BDB1A-739C-4942-8F48-3FDEF4F6D7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6658"/>
          <a:stretch>
            <a:fillRect/>
          </a:stretch>
        </p:blipFill>
        <p:spPr bwMode="auto">
          <a:xfrm>
            <a:off x="5022850" y="1484313"/>
            <a:ext cx="318135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Text Box 9">
            <a:extLst>
              <a:ext uri="{FF2B5EF4-FFF2-40B4-BE49-F238E27FC236}">
                <a16:creationId xmlns:a16="http://schemas.microsoft.com/office/drawing/2014/main" id="{1DDE1031-73C1-49FD-9F4E-95679E116998}"/>
              </a:ext>
            </a:extLst>
          </p:cNvPr>
          <p:cNvSpPr txBox="1">
            <a:spLocks noChangeArrowheads="1"/>
          </p:cNvSpPr>
          <p:nvPr/>
        </p:nvSpPr>
        <p:spPr bwMode="auto">
          <a:xfrm>
            <a:off x="-28575" y="2741613"/>
            <a:ext cx="9207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4000" b="1">
                <a:solidFill>
                  <a:srgbClr val="002060"/>
                </a:solidFill>
                <a:latin typeface="Tahoma" panose="020B0604030504040204" pitchFamily="34" charset="0"/>
                <a:ea typeface="MS PGothic" panose="020B0600070205080204" pitchFamily="34" charset="-128"/>
              </a:rPr>
              <a:t>What are We Worried About?</a:t>
            </a:r>
            <a:endParaRPr lang="en-US" altLang="en-US" sz="4000">
              <a:solidFill>
                <a:srgbClr val="002060"/>
              </a:solidFill>
              <a:latin typeface="Tahoma" panose="020B0604030504040204" pitchFamily="34" charset="0"/>
              <a:ea typeface="MS PGothic" panose="020B0600070205080204" pitchFamily="34" charset="-128"/>
            </a:endParaRPr>
          </a:p>
        </p:txBody>
      </p:sp>
      <p:sp>
        <p:nvSpPr>
          <p:cNvPr id="3" name="Title 1">
            <a:extLst>
              <a:ext uri="{FF2B5EF4-FFF2-40B4-BE49-F238E27FC236}">
                <a16:creationId xmlns:a16="http://schemas.microsoft.com/office/drawing/2014/main" id="{7E19097E-C6D9-4B68-B71A-2DAD3ABF1538}"/>
              </a:ext>
            </a:extLst>
          </p:cNvPr>
          <p:cNvSpPr txBox="1">
            <a:spLocks/>
          </p:cNvSpPr>
          <p:nvPr/>
        </p:nvSpPr>
        <p:spPr>
          <a:xfrm>
            <a:off x="155575" y="406400"/>
            <a:ext cx="8834438" cy="784225"/>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9026" name="Picture 6" descr="File:Cane-toad.jpg">
            <a:hlinkClick r:id="rId3"/>
            <a:extLst>
              <a:ext uri="{FF2B5EF4-FFF2-40B4-BE49-F238E27FC236}">
                <a16:creationId xmlns:a16="http://schemas.microsoft.com/office/drawing/2014/main" id="{9148C66E-2605-413A-8148-2B17380AA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8" y="1636713"/>
            <a:ext cx="3967162"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8" descr="http://farm3.static.flickr.com/2300/2491679779_87a0f43b8e.jpg">
            <a:extLst>
              <a:ext uri="{FF2B5EF4-FFF2-40B4-BE49-F238E27FC236}">
                <a16:creationId xmlns:a16="http://schemas.microsoft.com/office/drawing/2014/main" id="{824A16C3-CFBB-4DFE-9436-3DC5B5C2A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3475" y="1658938"/>
            <a:ext cx="3813175"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Box 1">
            <a:extLst>
              <a:ext uri="{FF2B5EF4-FFF2-40B4-BE49-F238E27FC236}">
                <a16:creationId xmlns:a16="http://schemas.microsoft.com/office/drawing/2014/main" id="{49931731-153C-4B64-99B3-4BECC0317E2C}"/>
              </a:ext>
            </a:extLst>
          </p:cNvPr>
          <p:cNvSpPr txBox="1">
            <a:spLocks noChangeArrowheads="1"/>
          </p:cNvSpPr>
          <p:nvPr/>
        </p:nvSpPr>
        <p:spPr bwMode="auto">
          <a:xfrm>
            <a:off x="1217613" y="4967288"/>
            <a:ext cx="21367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3400">
                <a:solidFill>
                  <a:srgbClr val="002060"/>
                </a:solidFill>
                <a:latin typeface="Tahoma" panose="020B0604030504040204" pitchFamily="34" charset="0"/>
                <a:ea typeface="MS PGothic" panose="020B0600070205080204" pitchFamily="34" charset="-128"/>
                <a:cs typeface="Tahoma" panose="020B0604030504040204" pitchFamily="34" charset="0"/>
              </a:rPr>
              <a:t>Cane toad</a:t>
            </a:r>
          </a:p>
        </p:txBody>
      </p:sp>
      <p:sp>
        <p:nvSpPr>
          <p:cNvPr id="129029" name="TextBox 6">
            <a:extLst>
              <a:ext uri="{FF2B5EF4-FFF2-40B4-BE49-F238E27FC236}">
                <a16:creationId xmlns:a16="http://schemas.microsoft.com/office/drawing/2014/main" id="{6E85BF54-22C8-4915-B018-910BCA9D0944}"/>
              </a:ext>
            </a:extLst>
          </p:cNvPr>
          <p:cNvSpPr txBox="1">
            <a:spLocks noChangeArrowheads="1"/>
          </p:cNvSpPr>
          <p:nvPr/>
        </p:nvSpPr>
        <p:spPr bwMode="auto">
          <a:xfrm>
            <a:off x="4829175" y="4973638"/>
            <a:ext cx="40481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3400">
                <a:solidFill>
                  <a:srgbClr val="002060"/>
                </a:solidFill>
                <a:latin typeface="Tahoma" panose="020B0604030504040204" pitchFamily="34" charset="0"/>
                <a:ea typeface="MS PGothic" panose="020B0600070205080204" pitchFamily="34" charset="-128"/>
                <a:cs typeface="Tahoma" panose="020B0604030504040204" pitchFamily="34" charset="0"/>
              </a:rPr>
              <a:t>Serratia marcescens</a:t>
            </a:r>
          </a:p>
        </p:txBody>
      </p:sp>
      <p:sp>
        <p:nvSpPr>
          <p:cNvPr id="3" name="Title 1">
            <a:extLst>
              <a:ext uri="{FF2B5EF4-FFF2-40B4-BE49-F238E27FC236}">
                <a16:creationId xmlns:a16="http://schemas.microsoft.com/office/drawing/2014/main" id="{98DDC1E4-D50A-4D8D-A4F7-C3FFD898DAB8}"/>
              </a:ext>
            </a:extLst>
          </p:cNvPr>
          <p:cNvSpPr txBox="1">
            <a:spLocks/>
          </p:cNvSpPr>
          <p:nvPr/>
        </p:nvSpPr>
        <p:spPr>
          <a:xfrm>
            <a:off x="155575" y="406400"/>
            <a:ext cx="8834438" cy="784225"/>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1074" name="Picture 3">
            <a:extLst>
              <a:ext uri="{FF2B5EF4-FFF2-40B4-BE49-F238E27FC236}">
                <a16:creationId xmlns:a16="http://schemas.microsoft.com/office/drawing/2014/main" id="{8620899A-EB4F-4B9F-9F70-13D3255CF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14" t="10745" r="5849" b="29587"/>
          <a:stretch>
            <a:fillRect/>
          </a:stretch>
        </p:blipFill>
        <p:spPr bwMode="auto">
          <a:xfrm>
            <a:off x="541338" y="2124075"/>
            <a:ext cx="8061325"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75" name="TextBox 3">
            <a:extLst>
              <a:ext uri="{FF2B5EF4-FFF2-40B4-BE49-F238E27FC236}">
                <a16:creationId xmlns:a16="http://schemas.microsoft.com/office/drawing/2014/main" id="{AB29658D-9F38-4D96-8F7F-49C3154F6638}"/>
              </a:ext>
            </a:extLst>
          </p:cNvPr>
          <p:cNvSpPr txBox="1">
            <a:spLocks noChangeArrowheads="1"/>
          </p:cNvSpPr>
          <p:nvPr/>
        </p:nvSpPr>
        <p:spPr bwMode="auto">
          <a:xfrm>
            <a:off x="606425" y="506413"/>
            <a:ext cx="79676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728" tIns="54864" rIns="109728" bIns="54864">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4000" b="1">
                <a:solidFill>
                  <a:srgbClr val="002060"/>
                </a:solidFill>
                <a:latin typeface="Tahoma" panose="020B0604030504040204" pitchFamily="34" charset="0"/>
                <a:ea typeface="MS PGothic" panose="020B0600070205080204" pitchFamily="34" charset="-128"/>
                <a:cs typeface="Tahoma" panose="020B0604030504040204" pitchFamily="34" charset="0"/>
              </a:rPr>
              <a:t>Houston…we have a problem!</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TextBox 3">
            <a:extLst>
              <a:ext uri="{FF2B5EF4-FFF2-40B4-BE49-F238E27FC236}">
                <a16:creationId xmlns:a16="http://schemas.microsoft.com/office/drawing/2014/main" id="{DE412D3D-5212-4C1F-8783-6A9B9462AE35}"/>
              </a:ext>
            </a:extLst>
          </p:cNvPr>
          <p:cNvSpPr txBox="1">
            <a:spLocks noChangeArrowheads="1"/>
          </p:cNvSpPr>
          <p:nvPr/>
        </p:nvSpPr>
        <p:spPr bwMode="auto">
          <a:xfrm>
            <a:off x="606425" y="506413"/>
            <a:ext cx="79676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728" tIns="54864" rIns="109728" bIns="54864">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4000" b="1">
                <a:solidFill>
                  <a:srgbClr val="002060"/>
                </a:solidFill>
                <a:latin typeface="Tahoma" panose="020B0604030504040204" pitchFamily="34" charset="0"/>
                <a:ea typeface="MS PGothic" panose="020B0600070205080204" pitchFamily="34" charset="-128"/>
                <a:cs typeface="Tahoma" panose="020B0604030504040204" pitchFamily="34" charset="0"/>
              </a:rPr>
              <a:t>Houston…we have a problem!</a:t>
            </a:r>
          </a:p>
        </p:txBody>
      </p:sp>
      <p:sp>
        <p:nvSpPr>
          <p:cNvPr id="133123" name="Rectangle 1">
            <a:extLst>
              <a:ext uri="{FF2B5EF4-FFF2-40B4-BE49-F238E27FC236}">
                <a16:creationId xmlns:a16="http://schemas.microsoft.com/office/drawing/2014/main" id="{8C49A5F2-9297-41B4-935F-FE0619840125}"/>
              </a:ext>
            </a:extLst>
          </p:cNvPr>
          <p:cNvSpPr>
            <a:spLocks noChangeArrowheads="1"/>
          </p:cNvSpPr>
          <p:nvPr/>
        </p:nvSpPr>
        <p:spPr bwMode="auto">
          <a:xfrm>
            <a:off x="292100" y="1679575"/>
            <a:ext cx="8586788"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a:solidFill>
                  <a:srgbClr val="002060"/>
                </a:solidFill>
                <a:latin typeface="Tahoma" panose="020B0604030504040204" pitchFamily="34" charset="0"/>
                <a:ea typeface="MS PGothic" panose="020B0600070205080204" pitchFamily="34" charset="-128"/>
                <a:cs typeface="Tahoma" panose="020B0604030504040204" pitchFamily="34" charset="0"/>
              </a:rPr>
              <a:t>On November 22, 2014, FDA scientists confirmed the presence of Rhizopus oryzae from unopened containers of Solgar ABC Dophilus Powder, which had been collected at the hospital where the preterm infant died.</a:t>
            </a:r>
          </a:p>
          <a:p>
            <a:endParaRPr lang="en-US" altLang="en-US">
              <a:solidFill>
                <a:srgbClr val="002060"/>
              </a:solidFill>
              <a:latin typeface="Tahoma" panose="020B0604030504040204" pitchFamily="34" charset="0"/>
              <a:ea typeface="MS PGothic" panose="020B0600070205080204" pitchFamily="34" charset="-128"/>
              <a:cs typeface="Tahoma" panose="020B0604030504040204" pitchFamily="34" charset="0"/>
            </a:endParaRPr>
          </a:p>
          <a:p>
            <a:r>
              <a:rPr lang="en-US" altLang="en-US">
                <a:solidFill>
                  <a:srgbClr val="002060"/>
                </a:solidFill>
                <a:latin typeface="Tahoma" panose="020B0604030504040204" pitchFamily="34" charset="0"/>
                <a:ea typeface="MS PGothic" panose="020B0600070205080204" pitchFamily="34" charset="-128"/>
                <a:cs typeface="Tahoma" panose="020B0604030504040204" pitchFamily="34" charset="0"/>
              </a:rPr>
              <a:t>On December 9, 2014, the FDA alerted healthcare providers about the risks of using dietary supplements formulated to contain live bacteria or yeast in people with compromised immune systems.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TextBox 3">
            <a:extLst>
              <a:ext uri="{FF2B5EF4-FFF2-40B4-BE49-F238E27FC236}">
                <a16:creationId xmlns:a16="http://schemas.microsoft.com/office/drawing/2014/main" id="{05B12F28-47D8-403B-9DFF-78A803BE88E1}"/>
              </a:ext>
            </a:extLst>
          </p:cNvPr>
          <p:cNvSpPr txBox="1">
            <a:spLocks noChangeArrowheads="1"/>
          </p:cNvSpPr>
          <p:nvPr/>
        </p:nvSpPr>
        <p:spPr bwMode="auto">
          <a:xfrm>
            <a:off x="606425" y="506413"/>
            <a:ext cx="79676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728" tIns="54864" rIns="109728" bIns="54864">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4000" b="1">
                <a:solidFill>
                  <a:srgbClr val="002060"/>
                </a:solidFill>
                <a:latin typeface="Tahoma" panose="020B0604030504040204" pitchFamily="34" charset="0"/>
                <a:ea typeface="MS PGothic" panose="020B0600070205080204" pitchFamily="34" charset="-128"/>
                <a:cs typeface="Tahoma" panose="020B0604030504040204" pitchFamily="34" charset="0"/>
              </a:rPr>
              <a:t>Houston…we have a problem!</a:t>
            </a:r>
          </a:p>
        </p:txBody>
      </p:sp>
      <p:pic>
        <p:nvPicPr>
          <p:cNvPr id="135171" name="Picture 2" descr="http://s3.amazonaws.com/rapgenius/05Monopoly_Back3Spaces_100.jpg">
            <a:extLst>
              <a:ext uri="{FF2B5EF4-FFF2-40B4-BE49-F238E27FC236}">
                <a16:creationId xmlns:a16="http://schemas.microsoft.com/office/drawing/2014/main" id="{E82257A6-5AA5-4CC6-8F33-67AF7256F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88" y="1635125"/>
            <a:ext cx="7805737"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TextBox 3">
            <a:extLst>
              <a:ext uri="{FF2B5EF4-FFF2-40B4-BE49-F238E27FC236}">
                <a16:creationId xmlns:a16="http://schemas.microsoft.com/office/drawing/2014/main" id="{FFAC8E72-5082-462D-A920-9A315F4F58ED}"/>
              </a:ext>
            </a:extLst>
          </p:cNvPr>
          <p:cNvSpPr txBox="1">
            <a:spLocks noChangeArrowheads="1"/>
          </p:cNvSpPr>
          <p:nvPr/>
        </p:nvSpPr>
        <p:spPr bwMode="auto">
          <a:xfrm>
            <a:off x="881063" y="317500"/>
            <a:ext cx="7402512"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728" tIns="54864" rIns="109728" bIns="54864">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4800" b="1">
                <a:solidFill>
                  <a:srgbClr val="002060"/>
                </a:solidFill>
                <a:latin typeface="Tahoma" panose="020B0604030504040204" pitchFamily="34" charset="0"/>
                <a:ea typeface="MS PGothic" panose="020B0600070205080204" pitchFamily="34" charset="-128"/>
                <a:cs typeface="Tahoma" panose="020B0604030504040204" pitchFamily="34" charset="0"/>
              </a:rPr>
              <a:t>Do we have a solution?</a:t>
            </a:r>
          </a:p>
        </p:txBody>
      </p:sp>
      <p:pic>
        <p:nvPicPr>
          <p:cNvPr id="137219" name="Picture 1">
            <a:extLst>
              <a:ext uri="{FF2B5EF4-FFF2-40B4-BE49-F238E27FC236}">
                <a16:creationId xmlns:a16="http://schemas.microsoft.com/office/drawing/2014/main" id="{C6D0E847-6384-4BD7-8DD1-16323B692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2138363"/>
            <a:ext cx="9069387"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TextBox 3">
            <a:extLst>
              <a:ext uri="{FF2B5EF4-FFF2-40B4-BE49-F238E27FC236}">
                <a16:creationId xmlns:a16="http://schemas.microsoft.com/office/drawing/2014/main" id="{47599A58-7B30-477D-89D7-3517DFC0DE7C}"/>
              </a:ext>
            </a:extLst>
          </p:cNvPr>
          <p:cNvSpPr txBox="1">
            <a:spLocks noChangeArrowheads="1"/>
          </p:cNvSpPr>
          <p:nvPr/>
        </p:nvSpPr>
        <p:spPr bwMode="auto">
          <a:xfrm>
            <a:off x="881063" y="317500"/>
            <a:ext cx="7402512"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728" tIns="54864" rIns="109728" bIns="54864">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4800" b="1">
                <a:solidFill>
                  <a:srgbClr val="002060"/>
                </a:solidFill>
                <a:latin typeface="Tahoma" panose="020B0604030504040204" pitchFamily="34" charset="0"/>
                <a:ea typeface="MS PGothic" panose="020B0600070205080204" pitchFamily="34" charset="-128"/>
                <a:cs typeface="Tahoma" panose="020B0604030504040204" pitchFamily="34" charset="0"/>
              </a:rPr>
              <a:t>Do we have a solution?</a:t>
            </a:r>
          </a:p>
        </p:txBody>
      </p:sp>
      <p:sp>
        <p:nvSpPr>
          <p:cNvPr id="139267" name="Rectangle 2">
            <a:extLst>
              <a:ext uri="{FF2B5EF4-FFF2-40B4-BE49-F238E27FC236}">
                <a16:creationId xmlns:a16="http://schemas.microsoft.com/office/drawing/2014/main" id="{0725B469-C165-4A7A-B192-368545E13439}"/>
              </a:ext>
            </a:extLst>
          </p:cNvPr>
          <p:cNvSpPr>
            <a:spLocks noChangeArrowheads="1"/>
          </p:cNvSpPr>
          <p:nvPr/>
        </p:nvSpPr>
        <p:spPr bwMode="auto">
          <a:xfrm>
            <a:off x="488950" y="1550988"/>
            <a:ext cx="8170863"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a:solidFill>
                  <a:srgbClr val="002060"/>
                </a:solidFill>
                <a:latin typeface="Tahoma" panose="020B0604030504040204" pitchFamily="34" charset="0"/>
                <a:ea typeface="MS PGothic" panose="020B0600070205080204" pitchFamily="34" charset="-128"/>
                <a:cs typeface="Tahoma" panose="020B0604030504040204" pitchFamily="34" charset="0"/>
              </a:rPr>
              <a:t>“It would be reasonable to use probiotic products that have previously been shown to be effective in RCTs, provided the evidence indicates that there has been no change or compromise in the manufacturing technique”</a:t>
            </a:r>
          </a:p>
          <a:p>
            <a:endParaRPr lang="en-US" altLang="en-US">
              <a:solidFill>
                <a:srgbClr val="002060"/>
              </a:solidFill>
              <a:latin typeface="Tahoma" panose="020B0604030504040204" pitchFamily="34" charset="0"/>
              <a:ea typeface="MS PGothic" panose="020B0600070205080204" pitchFamily="34" charset="-128"/>
              <a:cs typeface="Tahoma" panose="020B0604030504040204" pitchFamily="34" charset="0"/>
            </a:endParaRPr>
          </a:p>
          <a:p>
            <a:r>
              <a:rPr lang="en-US" altLang="en-US">
                <a:solidFill>
                  <a:srgbClr val="002060"/>
                </a:solidFill>
                <a:latin typeface="Tahoma" panose="020B0604030504040204" pitchFamily="34" charset="0"/>
                <a:ea typeface="MS PGothic" panose="020B0600070205080204" pitchFamily="34" charset="-128"/>
                <a:cs typeface="Tahoma" panose="020B0604030504040204" pitchFamily="34" charset="0"/>
              </a:rPr>
              <a:t>“On-site expert microbiological support is vital for independent taxonomy confirmation, exclusion of contaminants and confirmation of colony counts in the reconstituted product”</a:t>
            </a:r>
          </a:p>
          <a:p>
            <a:endParaRPr lang="en-US" altLang="en-US">
              <a:solidFill>
                <a:srgbClr val="002060"/>
              </a:solidFill>
              <a:latin typeface="Tahoma" panose="020B0604030504040204" pitchFamily="34" charset="0"/>
              <a:ea typeface="MS PGothic" panose="020B0600070205080204" pitchFamily="34" charset="-128"/>
              <a:cs typeface="Tahoma" panose="020B0604030504040204" pitchFamily="34" charset="0"/>
            </a:endParaRPr>
          </a:p>
          <a:p>
            <a:r>
              <a:rPr lang="en-US" altLang="en-US">
                <a:solidFill>
                  <a:srgbClr val="002060"/>
                </a:solidFill>
                <a:latin typeface="Tahoma" panose="020B0604030504040204" pitchFamily="34" charset="0"/>
                <a:ea typeface="MS PGothic" panose="020B0600070205080204" pitchFamily="34" charset="-128"/>
                <a:cs typeface="Tahoma" panose="020B0604030504040204" pitchFamily="34" charset="0"/>
              </a:rPr>
              <a:t>“The need for post-marketing surveillance has been emphasized by expert committees”</a:t>
            </a:r>
          </a:p>
        </p:txBody>
      </p:sp>
      <p:sp>
        <p:nvSpPr>
          <p:cNvPr id="139268" name="TextBox 1">
            <a:extLst>
              <a:ext uri="{FF2B5EF4-FFF2-40B4-BE49-F238E27FC236}">
                <a16:creationId xmlns:a16="http://schemas.microsoft.com/office/drawing/2014/main" id="{AA6F8F80-B132-49C2-A852-AC0C59292820}"/>
              </a:ext>
            </a:extLst>
          </p:cNvPr>
          <p:cNvSpPr txBox="1">
            <a:spLocks noChangeArrowheads="1"/>
          </p:cNvSpPr>
          <p:nvPr/>
        </p:nvSpPr>
        <p:spPr bwMode="auto">
          <a:xfrm>
            <a:off x="4260850" y="6308725"/>
            <a:ext cx="4492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sz="1600">
                <a:solidFill>
                  <a:srgbClr val="002060"/>
                </a:solidFill>
                <a:latin typeface="Tahoma" panose="020B0604030504040204" pitchFamily="34" charset="0"/>
                <a:cs typeface="Tahoma" panose="020B0604030504040204" pitchFamily="34" charset="0"/>
              </a:rPr>
              <a:t>Deshpande and colleagues. BMC Medicine 2011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3">
            <a:extLst>
              <a:ext uri="{FF2B5EF4-FFF2-40B4-BE49-F238E27FC236}">
                <a16:creationId xmlns:a16="http://schemas.microsoft.com/office/drawing/2014/main" id="{0CFE904D-6BB9-46DC-AF5D-3DA1D14C05E8}"/>
              </a:ext>
            </a:extLst>
          </p:cNvPr>
          <p:cNvSpPr txBox="1">
            <a:spLocks noChangeArrowheads="1"/>
          </p:cNvSpPr>
          <p:nvPr/>
        </p:nvSpPr>
        <p:spPr bwMode="auto">
          <a:xfrm>
            <a:off x="1565275" y="1757363"/>
            <a:ext cx="6042025" cy="322262"/>
          </a:xfrm>
          <a:prstGeom prst="rect">
            <a:avLst/>
          </a:prstGeom>
          <a:noFill/>
          <a:ln>
            <a:noFill/>
          </a:ln>
          <a:effectLst/>
        </p:spPr>
        <p:txBody>
          <a:bodyPr wrap="none">
            <a:spAutoFit/>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defTabSz="685849">
              <a:defRPr/>
            </a:pPr>
            <a:r>
              <a:rPr lang="en-US" altLang="en-US" sz="1500" b="1" dirty="0">
                <a:solidFill>
                  <a:srgbClr val="FFFFFF"/>
                </a:solidFill>
                <a:latin typeface="Tahoma" panose="020B0604030504040204" pitchFamily="34" charset="0"/>
                <a:ea typeface="ＭＳ Ｐゴシック" panose="020B0600070205080204" pitchFamily="34" charset="-128"/>
              </a:rPr>
              <a:t>VERMONT OXFORD NETWORK ANNUAL REPORTS 2012-2017</a:t>
            </a:r>
            <a:endParaRPr lang="en-US" altLang="en-US" sz="1050" b="1" dirty="0">
              <a:solidFill>
                <a:srgbClr val="FFFFFF"/>
              </a:solidFill>
              <a:latin typeface="Tahoma" panose="020B0604030504040204" pitchFamily="34" charset="0"/>
              <a:ea typeface="ＭＳ Ｐゴシック" panose="020B0600070205080204" pitchFamily="34" charset="-128"/>
            </a:endParaRPr>
          </a:p>
        </p:txBody>
      </p:sp>
      <p:sp>
        <p:nvSpPr>
          <p:cNvPr id="141315" name="Text Box 4">
            <a:extLst>
              <a:ext uri="{FF2B5EF4-FFF2-40B4-BE49-F238E27FC236}">
                <a16:creationId xmlns:a16="http://schemas.microsoft.com/office/drawing/2014/main" id="{CA7A9BD6-C28C-40E7-8778-C861042F32CF}"/>
              </a:ext>
            </a:extLst>
          </p:cNvPr>
          <p:cNvSpPr txBox="1">
            <a:spLocks noChangeArrowheads="1"/>
          </p:cNvSpPr>
          <p:nvPr/>
        </p:nvSpPr>
        <p:spPr bwMode="auto">
          <a:xfrm>
            <a:off x="1306513" y="827088"/>
            <a:ext cx="653891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685800">
              <a:defRPr sz="2400">
                <a:solidFill>
                  <a:schemeClr val="bg1"/>
                </a:solidFill>
                <a:latin typeface="Times" panose="02020603050405020304" pitchFamily="18" charset="0"/>
              </a:defRPr>
            </a:lvl1pPr>
            <a:lvl2pPr marL="742950" indent="-285750" defTabSz="685800">
              <a:defRPr sz="2400">
                <a:solidFill>
                  <a:schemeClr val="bg1"/>
                </a:solidFill>
                <a:latin typeface="Times" panose="02020603050405020304" pitchFamily="18" charset="0"/>
              </a:defRPr>
            </a:lvl2pPr>
            <a:lvl3pPr marL="1143000" indent="-228600" defTabSz="685800">
              <a:defRPr sz="2400">
                <a:solidFill>
                  <a:schemeClr val="bg1"/>
                </a:solidFill>
                <a:latin typeface="Times" panose="02020603050405020304" pitchFamily="18" charset="0"/>
              </a:defRPr>
            </a:lvl3pPr>
            <a:lvl4pPr marL="1600200" indent="-228600" defTabSz="685800">
              <a:defRPr sz="2400">
                <a:solidFill>
                  <a:schemeClr val="bg1"/>
                </a:solidFill>
                <a:latin typeface="Times" panose="02020603050405020304" pitchFamily="18" charset="0"/>
              </a:defRPr>
            </a:lvl4pPr>
            <a:lvl5pPr marL="2057400" indent="-228600" defTabSz="685800">
              <a:defRPr sz="2400">
                <a:solidFill>
                  <a:schemeClr val="bg1"/>
                </a:solidFill>
                <a:latin typeface="Times" panose="02020603050405020304" pitchFamily="18" charset="0"/>
              </a:defRPr>
            </a:lvl5pPr>
            <a:lvl6pPr marL="2514600" indent="-228600" defTabSz="685800"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685800"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685800"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6858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3600" b="1">
                <a:solidFill>
                  <a:srgbClr val="FFCC00"/>
                </a:solidFill>
                <a:latin typeface="Tahoma" panose="020B0604030504040204" pitchFamily="34" charset="0"/>
                <a:ea typeface="MS PGothic" panose="020B0600070205080204" pitchFamily="34" charset="-128"/>
                <a:cs typeface="Arial" panose="020B0604020202020204" pitchFamily="34" charset="0"/>
              </a:rPr>
              <a:t> Probiotics in VLBW Infants</a:t>
            </a:r>
          </a:p>
        </p:txBody>
      </p:sp>
      <p:sp>
        <p:nvSpPr>
          <p:cNvPr id="141316" name="Text Box 6">
            <a:extLst>
              <a:ext uri="{FF2B5EF4-FFF2-40B4-BE49-F238E27FC236}">
                <a16:creationId xmlns:a16="http://schemas.microsoft.com/office/drawing/2014/main" id="{9C56C184-39A9-4603-B315-E0CF3EA97BBE}"/>
              </a:ext>
            </a:extLst>
          </p:cNvPr>
          <p:cNvSpPr txBox="1">
            <a:spLocks noChangeArrowheads="1"/>
          </p:cNvSpPr>
          <p:nvPr/>
        </p:nvSpPr>
        <p:spPr bwMode="auto">
          <a:xfrm>
            <a:off x="6916738" y="2868613"/>
            <a:ext cx="18573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685800">
              <a:defRPr sz="2400">
                <a:solidFill>
                  <a:schemeClr val="bg1"/>
                </a:solidFill>
                <a:latin typeface="Times" panose="02020603050405020304" pitchFamily="18" charset="0"/>
              </a:defRPr>
            </a:lvl1pPr>
            <a:lvl2pPr marL="742950" indent="-285750" defTabSz="685800">
              <a:defRPr sz="2400">
                <a:solidFill>
                  <a:schemeClr val="bg1"/>
                </a:solidFill>
                <a:latin typeface="Times" panose="02020603050405020304" pitchFamily="18" charset="0"/>
              </a:defRPr>
            </a:lvl2pPr>
            <a:lvl3pPr marL="1143000" indent="-228600" defTabSz="685800">
              <a:defRPr sz="2400">
                <a:solidFill>
                  <a:schemeClr val="bg1"/>
                </a:solidFill>
                <a:latin typeface="Times" panose="02020603050405020304" pitchFamily="18" charset="0"/>
              </a:defRPr>
            </a:lvl3pPr>
            <a:lvl4pPr marL="1600200" indent="-228600" defTabSz="685800">
              <a:defRPr sz="2400">
                <a:solidFill>
                  <a:schemeClr val="bg1"/>
                </a:solidFill>
                <a:latin typeface="Times" panose="02020603050405020304" pitchFamily="18" charset="0"/>
              </a:defRPr>
            </a:lvl4pPr>
            <a:lvl5pPr marL="2057400" indent="-228600" defTabSz="685800">
              <a:defRPr sz="2400">
                <a:solidFill>
                  <a:schemeClr val="bg1"/>
                </a:solidFill>
                <a:latin typeface="Times" panose="02020603050405020304" pitchFamily="18" charset="0"/>
              </a:defRPr>
            </a:lvl5pPr>
            <a:lvl6pPr marL="2514600" indent="-228600" defTabSz="685800"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685800"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685800"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685800" eaLnBrk="0" fontAlgn="base" hangingPunct="0">
              <a:spcBef>
                <a:spcPct val="0"/>
              </a:spcBef>
              <a:spcAft>
                <a:spcPct val="0"/>
              </a:spcAft>
              <a:defRPr sz="2400">
                <a:solidFill>
                  <a:schemeClr val="bg1"/>
                </a:solidFill>
                <a:latin typeface="Times" panose="02020603050405020304" pitchFamily="18" charset="0"/>
              </a:defRPr>
            </a:lvl9pPr>
          </a:lstStyle>
          <a:p>
            <a:endParaRPr lang="en-US" altLang="en-US" sz="1800">
              <a:solidFill>
                <a:srgbClr val="FFFFFF"/>
              </a:solidFill>
              <a:latin typeface="Tahoma" panose="020B0604030504040204" pitchFamily="34" charset="0"/>
              <a:ea typeface="MS PGothic" panose="020B0600070205080204" pitchFamily="34" charset="-128"/>
              <a:cs typeface="Arial" panose="020B0604020202020204" pitchFamily="34" charset="0"/>
            </a:endParaRPr>
          </a:p>
        </p:txBody>
      </p:sp>
      <p:graphicFrame>
        <p:nvGraphicFramePr>
          <p:cNvPr id="141317" name="Object 2">
            <a:extLst>
              <a:ext uri="{FF2B5EF4-FFF2-40B4-BE49-F238E27FC236}">
                <a16:creationId xmlns:a16="http://schemas.microsoft.com/office/drawing/2014/main" id="{56EC99D9-FC55-46B2-9023-04E025C5E5B2}"/>
              </a:ext>
            </a:extLst>
          </p:cNvPr>
          <p:cNvGraphicFramePr>
            <a:graphicFrameLocks noGrp="1" noChangeAspect="1"/>
          </p:cNvGraphicFramePr>
          <p:nvPr>
            <p:ph type="chart" idx="1"/>
          </p:nvPr>
        </p:nvGraphicFramePr>
        <p:xfrm>
          <a:off x="649288" y="2560638"/>
          <a:ext cx="7794625" cy="3656012"/>
        </p:xfrm>
        <a:graphic>
          <a:graphicData uri="http://schemas.openxmlformats.org/presentationml/2006/ole">
            <mc:AlternateContent xmlns:mc="http://schemas.openxmlformats.org/markup-compatibility/2006">
              <mc:Choice xmlns:v="urn:schemas-microsoft-com:vml" Requires="v">
                <p:oleObj spid="_x0000_s141319" name="Chart" r:id="rId3" imgW="8772576" imgH="4114884" progId="Excel.Chart.8">
                  <p:embed/>
                </p:oleObj>
              </mc:Choice>
              <mc:Fallback>
                <p:oleObj name="Chart" r:id="rId3" imgW="8772576" imgH="4114884" progId="Excel.Chart.8">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88" y="2560638"/>
                        <a:ext cx="7794625"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Text Box 9">
            <a:extLst>
              <a:ext uri="{FF2B5EF4-FFF2-40B4-BE49-F238E27FC236}">
                <a16:creationId xmlns:a16="http://schemas.microsoft.com/office/drawing/2014/main" id="{E575FC6F-FF30-49E4-AAD3-E1EA502D338E}"/>
              </a:ext>
            </a:extLst>
          </p:cNvPr>
          <p:cNvSpPr txBox="1">
            <a:spLocks noChangeArrowheads="1"/>
          </p:cNvSpPr>
          <p:nvPr/>
        </p:nvSpPr>
        <p:spPr bwMode="auto">
          <a:xfrm>
            <a:off x="-3175" y="407988"/>
            <a:ext cx="92075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2800" b="1">
                <a:solidFill>
                  <a:srgbClr val="002060"/>
                </a:solidFill>
                <a:latin typeface="Tahoma" panose="020B0604030504040204" pitchFamily="34" charset="0"/>
                <a:ea typeface="MS PGothic" panose="020B0600070205080204" pitchFamily="34" charset="-128"/>
              </a:rPr>
              <a:t>PROBIOTIC USE:</a:t>
            </a:r>
          </a:p>
          <a:p>
            <a:pPr algn="ctr"/>
            <a:r>
              <a:rPr lang="en-US" altLang="en-US" sz="2800" b="1">
                <a:solidFill>
                  <a:srgbClr val="002060"/>
                </a:solidFill>
                <a:latin typeface="Tahoma" panose="020B0604030504040204" pitchFamily="34" charset="0"/>
                <a:ea typeface="MS PGothic" panose="020B0600070205080204" pitchFamily="34" charset="-128"/>
              </a:rPr>
              <a:t>WHAT DO PARENTS THINK?</a:t>
            </a:r>
            <a:endParaRPr lang="en-US" altLang="en-US" sz="2800">
              <a:solidFill>
                <a:srgbClr val="002060"/>
              </a:solidFill>
              <a:latin typeface="Tahoma" panose="020B0604030504040204" pitchFamily="34" charset="0"/>
              <a:ea typeface="MS PGothic" panose="020B0600070205080204" pitchFamily="34" charset="-128"/>
            </a:endParaRPr>
          </a:p>
        </p:txBody>
      </p:sp>
      <p:sp>
        <p:nvSpPr>
          <p:cNvPr id="142339" name="TextBox 1">
            <a:extLst>
              <a:ext uri="{FF2B5EF4-FFF2-40B4-BE49-F238E27FC236}">
                <a16:creationId xmlns:a16="http://schemas.microsoft.com/office/drawing/2014/main" id="{82C405ED-F705-4FC3-B0DF-518FF68CD713}"/>
              </a:ext>
            </a:extLst>
          </p:cNvPr>
          <p:cNvSpPr txBox="1">
            <a:spLocks noChangeArrowheads="1"/>
          </p:cNvSpPr>
          <p:nvPr/>
        </p:nvSpPr>
        <p:spPr bwMode="auto">
          <a:xfrm>
            <a:off x="635000" y="2178050"/>
            <a:ext cx="5729288"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sz="2900">
                <a:solidFill>
                  <a:srgbClr val="002060"/>
                </a:solidFill>
                <a:latin typeface="Tahoma" panose="020B0604030504040204" pitchFamily="34" charset="0"/>
                <a:ea typeface="MS PGothic" panose="020B0600070205080204" pitchFamily="34" charset="-128"/>
                <a:cs typeface="Tahoma" panose="020B0604030504040204" pitchFamily="34" charset="0"/>
              </a:rPr>
              <a:t>Information sheet helpful</a:t>
            </a:r>
          </a:p>
          <a:p>
            <a:r>
              <a:rPr lang="en-US" altLang="en-US" sz="2900">
                <a:solidFill>
                  <a:srgbClr val="002060"/>
                </a:solidFill>
                <a:latin typeface="Tahoma" panose="020B0604030504040204" pitchFamily="34" charset="0"/>
                <a:ea typeface="MS PGothic" panose="020B0600070205080204" pitchFamily="34" charset="-128"/>
                <a:cs typeface="Tahoma" panose="020B0604030504040204" pitchFamily="34" charset="0"/>
              </a:rPr>
              <a:t>Worried about use of live bacteria</a:t>
            </a:r>
          </a:p>
          <a:p>
            <a:r>
              <a:rPr lang="en-US" altLang="en-US" sz="2900">
                <a:solidFill>
                  <a:srgbClr val="002060"/>
                </a:solidFill>
                <a:latin typeface="Tahoma" panose="020B0604030504040204" pitchFamily="34" charset="0"/>
                <a:ea typeface="MS PGothic" panose="020B0600070205080204" pitchFamily="34" charset="-128"/>
                <a:cs typeface="Tahoma" panose="020B0604030504040204" pitchFamily="34" charset="0"/>
              </a:rPr>
              <a:t>Worried about unknown risks</a:t>
            </a:r>
          </a:p>
          <a:p>
            <a:endParaRPr lang="en-US" altLang="en-US" sz="2900">
              <a:solidFill>
                <a:srgbClr val="002060"/>
              </a:solidFill>
              <a:latin typeface="Tahoma" panose="020B0604030504040204" pitchFamily="34" charset="0"/>
              <a:ea typeface="MS PGothic" panose="020B0600070205080204" pitchFamily="34" charset="-128"/>
              <a:cs typeface="Tahoma" panose="020B0604030504040204" pitchFamily="34" charset="0"/>
            </a:endParaRPr>
          </a:p>
          <a:p>
            <a:r>
              <a:rPr lang="en-US" altLang="en-US" sz="2900">
                <a:solidFill>
                  <a:srgbClr val="002060"/>
                </a:solidFill>
                <a:latin typeface="Tahoma" panose="020B0604030504040204" pitchFamily="34" charset="0"/>
                <a:ea typeface="MS PGothic" panose="020B0600070205080204" pitchFamily="34" charset="-128"/>
                <a:cs typeface="Tahoma" panose="020B0604030504040204" pitchFamily="34" charset="0"/>
              </a:rPr>
              <a:t>Right to be informed</a:t>
            </a:r>
          </a:p>
          <a:p>
            <a:r>
              <a:rPr lang="en-US" altLang="en-US" sz="2900">
                <a:solidFill>
                  <a:srgbClr val="002060"/>
                </a:solidFill>
                <a:latin typeface="Tahoma" panose="020B0604030504040204" pitchFamily="34" charset="0"/>
                <a:ea typeface="MS PGothic" panose="020B0600070205080204" pitchFamily="34" charset="-128"/>
                <a:cs typeface="Tahoma" panose="020B0604030504040204" pitchFamily="34" charset="0"/>
              </a:rPr>
              <a:t>Given information and option</a:t>
            </a:r>
          </a:p>
        </p:txBody>
      </p:sp>
      <p:sp>
        <p:nvSpPr>
          <p:cNvPr id="142340" name="TextBox 1">
            <a:extLst>
              <a:ext uri="{FF2B5EF4-FFF2-40B4-BE49-F238E27FC236}">
                <a16:creationId xmlns:a16="http://schemas.microsoft.com/office/drawing/2014/main" id="{2712B627-114E-4D1C-B9DB-DBEB118DC734}"/>
              </a:ext>
            </a:extLst>
          </p:cNvPr>
          <p:cNvSpPr txBox="1">
            <a:spLocks noChangeArrowheads="1"/>
          </p:cNvSpPr>
          <p:nvPr/>
        </p:nvSpPr>
        <p:spPr bwMode="auto">
          <a:xfrm>
            <a:off x="6824663" y="2178050"/>
            <a:ext cx="955675"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2900">
                <a:solidFill>
                  <a:srgbClr val="002060"/>
                </a:solidFill>
                <a:latin typeface="Tahoma" panose="020B0604030504040204" pitchFamily="34" charset="0"/>
                <a:ea typeface="MS PGothic" panose="020B0600070205080204" pitchFamily="34" charset="-128"/>
                <a:cs typeface="Tahoma" panose="020B0604030504040204" pitchFamily="34" charset="0"/>
              </a:rPr>
              <a:t>79%</a:t>
            </a:r>
          </a:p>
          <a:p>
            <a:pPr algn="ctr"/>
            <a:r>
              <a:rPr lang="en-US" altLang="en-US" sz="2900">
                <a:solidFill>
                  <a:srgbClr val="002060"/>
                </a:solidFill>
                <a:latin typeface="Tahoma" panose="020B0604030504040204" pitchFamily="34" charset="0"/>
                <a:ea typeface="MS PGothic" panose="020B0600070205080204" pitchFamily="34" charset="-128"/>
                <a:cs typeface="Tahoma" panose="020B0604030504040204" pitchFamily="34" charset="0"/>
              </a:rPr>
              <a:t>10%</a:t>
            </a:r>
          </a:p>
          <a:p>
            <a:pPr algn="ctr"/>
            <a:r>
              <a:rPr lang="en-US" altLang="en-US" sz="2900">
                <a:solidFill>
                  <a:srgbClr val="002060"/>
                </a:solidFill>
                <a:latin typeface="Tahoma" panose="020B0604030504040204" pitchFamily="34" charset="0"/>
                <a:ea typeface="MS PGothic" panose="020B0600070205080204" pitchFamily="34" charset="-128"/>
                <a:cs typeface="Tahoma" panose="020B0604030504040204" pitchFamily="34" charset="0"/>
              </a:rPr>
              <a:t>12%</a:t>
            </a:r>
          </a:p>
          <a:p>
            <a:pPr algn="ctr"/>
            <a:endParaRPr lang="en-US" altLang="en-US" sz="2900">
              <a:solidFill>
                <a:srgbClr val="002060"/>
              </a:solidFill>
              <a:latin typeface="Tahoma" panose="020B0604030504040204" pitchFamily="34" charset="0"/>
              <a:ea typeface="MS PGothic" panose="020B0600070205080204" pitchFamily="34" charset="-128"/>
              <a:cs typeface="Tahoma" panose="020B0604030504040204" pitchFamily="34" charset="0"/>
            </a:endParaRPr>
          </a:p>
          <a:p>
            <a:pPr algn="ctr"/>
            <a:r>
              <a:rPr lang="en-US" altLang="en-US" sz="2900">
                <a:solidFill>
                  <a:srgbClr val="002060"/>
                </a:solidFill>
                <a:latin typeface="Tahoma" panose="020B0604030504040204" pitchFamily="34" charset="0"/>
                <a:ea typeface="MS PGothic" panose="020B0600070205080204" pitchFamily="34" charset="-128"/>
                <a:cs typeface="Tahoma" panose="020B0604030504040204" pitchFamily="34" charset="0"/>
              </a:rPr>
              <a:t>96%</a:t>
            </a:r>
          </a:p>
          <a:p>
            <a:pPr algn="ctr"/>
            <a:r>
              <a:rPr lang="en-US" altLang="en-US" sz="2900">
                <a:solidFill>
                  <a:srgbClr val="002060"/>
                </a:solidFill>
                <a:latin typeface="Tahoma" panose="020B0604030504040204" pitchFamily="34" charset="0"/>
                <a:ea typeface="MS PGothic" panose="020B0600070205080204" pitchFamily="34" charset="-128"/>
                <a:cs typeface="Tahoma" panose="020B0604030504040204" pitchFamily="34" charset="0"/>
              </a:rPr>
              <a:t>64%</a:t>
            </a:r>
          </a:p>
        </p:txBody>
      </p:sp>
      <p:sp>
        <p:nvSpPr>
          <p:cNvPr id="142341" name="TextBox 1">
            <a:extLst>
              <a:ext uri="{FF2B5EF4-FFF2-40B4-BE49-F238E27FC236}">
                <a16:creationId xmlns:a16="http://schemas.microsoft.com/office/drawing/2014/main" id="{B86E65AA-0C62-47BA-B99B-C085F545DD13}"/>
              </a:ext>
            </a:extLst>
          </p:cNvPr>
          <p:cNvSpPr txBox="1">
            <a:spLocks noChangeArrowheads="1"/>
          </p:cNvSpPr>
          <p:nvPr/>
        </p:nvSpPr>
        <p:spPr bwMode="auto">
          <a:xfrm>
            <a:off x="1876425" y="5791200"/>
            <a:ext cx="6899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2000">
                <a:solidFill>
                  <a:srgbClr val="002060"/>
                </a:solidFill>
                <a:latin typeface="Tahoma" panose="020B0604030504040204" pitchFamily="34" charset="0"/>
                <a:ea typeface="MS PGothic" panose="020B0600070205080204" pitchFamily="34" charset="-128"/>
                <a:cs typeface="Tahoma" panose="020B0604030504040204" pitchFamily="34" charset="0"/>
              </a:rPr>
              <a:t>Sesham and colleagues. Arch Dis Child Fetal Neonatal 2014</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3">
            <a:extLst>
              <a:ext uri="{FF2B5EF4-FFF2-40B4-BE49-F238E27FC236}">
                <a16:creationId xmlns:a16="http://schemas.microsoft.com/office/drawing/2014/main" id="{FA4EDD7E-80C7-4963-A5EA-8F4A5CB4EA0D}"/>
              </a:ext>
            </a:extLst>
          </p:cNvPr>
          <p:cNvSpPr txBox="1">
            <a:spLocks noChangeArrowheads="1"/>
          </p:cNvSpPr>
          <p:nvPr/>
        </p:nvSpPr>
        <p:spPr bwMode="auto">
          <a:xfrm>
            <a:off x="1565275" y="1757363"/>
            <a:ext cx="6042025" cy="322262"/>
          </a:xfrm>
          <a:prstGeom prst="rect">
            <a:avLst/>
          </a:prstGeom>
          <a:noFill/>
          <a:ln>
            <a:noFill/>
          </a:ln>
          <a:effectLst/>
        </p:spPr>
        <p:txBody>
          <a:bodyPr wrap="none">
            <a:spAutoFit/>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defTabSz="685849">
              <a:defRPr/>
            </a:pPr>
            <a:r>
              <a:rPr lang="en-US" altLang="en-US" sz="1500" b="1" dirty="0">
                <a:solidFill>
                  <a:srgbClr val="FFFFFF"/>
                </a:solidFill>
                <a:latin typeface="Tahoma" panose="020B0604030504040204" pitchFamily="34" charset="0"/>
                <a:ea typeface="ＭＳ Ｐゴシック" panose="020B0600070205080204" pitchFamily="34" charset="-128"/>
              </a:rPr>
              <a:t>VERMONT OXFORD NETWORK ANNUAL REPORTS 2000-2017</a:t>
            </a:r>
            <a:endParaRPr lang="en-US" altLang="en-US" sz="1050" b="1" dirty="0">
              <a:solidFill>
                <a:srgbClr val="FFFFFF"/>
              </a:solidFill>
              <a:latin typeface="Tahoma" panose="020B0604030504040204" pitchFamily="34" charset="0"/>
              <a:ea typeface="ＭＳ Ｐゴシック" panose="020B0600070205080204" pitchFamily="34" charset="-128"/>
            </a:endParaRPr>
          </a:p>
        </p:txBody>
      </p:sp>
      <p:sp>
        <p:nvSpPr>
          <p:cNvPr id="144387" name="Text Box 4">
            <a:extLst>
              <a:ext uri="{FF2B5EF4-FFF2-40B4-BE49-F238E27FC236}">
                <a16:creationId xmlns:a16="http://schemas.microsoft.com/office/drawing/2014/main" id="{3B8A663F-B880-4133-AB0A-2998EF42A18E}"/>
              </a:ext>
            </a:extLst>
          </p:cNvPr>
          <p:cNvSpPr txBox="1">
            <a:spLocks noChangeArrowheads="1"/>
          </p:cNvSpPr>
          <p:nvPr/>
        </p:nvSpPr>
        <p:spPr bwMode="auto">
          <a:xfrm>
            <a:off x="215900" y="750888"/>
            <a:ext cx="8720138"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685800">
              <a:defRPr sz="2400">
                <a:solidFill>
                  <a:schemeClr val="bg1"/>
                </a:solidFill>
                <a:latin typeface="Times" panose="02020603050405020304" pitchFamily="18" charset="0"/>
              </a:defRPr>
            </a:lvl1pPr>
            <a:lvl2pPr marL="742950" indent="-285750" defTabSz="685800">
              <a:defRPr sz="2400">
                <a:solidFill>
                  <a:schemeClr val="bg1"/>
                </a:solidFill>
                <a:latin typeface="Times" panose="02020603050405020304" pitchFamily="18" charset="0"/>
              </a:defRPr>
            </a:lvl2pPr>
            <a:lvl3pPr marL="1143000" indent="-228600" defTabSz="685800">
              <a:defRPr sz="2400">
                <a:solidFill>
                  <a:schemeClr val="bg1"/>
                </a:solidFill>
                <a:latin typeface="Times" panose="02020603050405020304" pitchFamily="18" charset="0"/>
              </a:defRPr>
            </a:lvl3pPr>
            <a:lvl4pPr marL="1600200" indent="-228600" defTabSz="685800">
              <a:defRPr sz="2400">
                <a:solidFill>
                  <a:schemeClr val="bg1"/>
                </a:solidFill>
                <a:latin typeface="Times" panose="02020603050405020304" pitchFamily="18" charset="0"/>
              </a:defRPr>
            </a:lvl4pPr>
            <a:lvl5pPr marL="2057400" indent="-228600" defTabSz="685800">
              <a:defRPr sz="2400">
                <a:solidFill>
                  <a:schemeClr val="bg1"/>
                </a:solidFill>
                <a:latin typeface="Times" panose="02020603050405020304" pitchFamily="18" charset="0"/>
              </a:defRPr>
            </a:lvl5pPr>
            <a:lvl6pPr marL="2514600" indent="-228600" defTabSz="685800"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685800"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685800"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6858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3200" b="1">
                <a:solidFill>
                  <a:srgbClr val="FFCC00"/>
                </a:solidFill>
                <a:latin typeface="Tahoma" panose="020B0604030504040204" pitchFamily="34" charset="0"/>
                <a:ea typeface="MS PGothic" panose="020B0600070205080204" pitchFamily="34" charset="-128"/>
                <a:cs typeface="Arial" panose="020B0604020202020204" pitchFamily="34" charset="0"/>
              </a:rPr>
              <a:t>Necrotizing Enterocolitis in VLBW Infants</a:t>
            </a:r>
          </a:p>
        </p:txBody>
      </p:sp>
      <p:sp>
        <p:nvSpPr>
          <p:cNvPr id="144388" name="Text Box 6">
            <a:extLst>
              <a:ext uri="{FF2B5EF4-FFF2-40B4-BE49-F238E27FC236}">
                <a16:creationId xmlns:a16="http://schemas.microsoft.com/office/drawing/2014/main" id="{CBA9BF22-9050-4ED6-9926-629E7C85F72E}"/>
              </a:ext>
            </a:extLst>
          </p:cNvPr>
          <p:cNvSpPr txBox="1">
            <a:spLocks noChangeArrowheads="1"/>
          </p:cNvSpPr>
          <p:nvPr/>
        </p:nvSpPr>
        <p:spPr bwMode="auto">
          <a:xfrm>
            <a:off x="6916738" y="2868613"/>
            <a:ext cx="18573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685800">
              <a:defRPr sz="2400">
                <a:solidFill>
                  <a:schemeClr val="bg1"/>
                </a:solidFill>
                <a:latin typeface="Times" panose="02020603050405020304" pitchFamily="18" charset="0"/>
              </a:defRPr>
            </a:lvl1pPr>
            <a:lvl2pPr marL="742950" indent="-285750" defTabSz="685800">
              <a:defRPr sz="2400">
                <a:solidFill>
                  <a:schemeClr val="bg1"/>
                </a:solidFill>
                <a:latin typeface="Times" panose="02020603050405020304" pitchFamily="18" charset="0"/>
              </a:defRPr>
            </a:lvl2pPr>
            <a:lvl3pPr marL="1143000" indent="-228600" defTabSz="685800">
              <a:defRPr sz="2400">
                <a:solidFill>
                  <a:schemeClr val="bg1"/>
                </a:solidFill>
                <a:latin typeface="Times" panose="02020603050405020304" pitchFamily="18" charset="0"/>
              </a:defRPr>
            </a:lvl3pPr>
            <a:lvl4pPr marL="1600200" indent="-228600" defTabSz="685800">
              <a:defRPr sz="2400">
                <a:solidFill>
                  <a:schemeClr val="bg1"/>
                </a:solidFill>
                <a:latin typeface="Times" panose="02020603050405020304" pitchFamily="18" charset="0"/>
              </a:defRPr>
            </a:lvl4pPr>
            <a:lvl5pPr marL="2057400" indent="-228600" defTabSz="685800">
              <a:defRPr sz="2400">
                <a:solidFill>
                  <a:schemeClr val="bg1"/>
                </a:solidFill>
                <a:latin typeface="Times" panose="02020603050405020304" pitchFamily="18" charset="0"/>
              </a:defRPr>
            </a:lvl5pPr>
            <a:lvl6pPr marL="2514600" indent="-228600" defTabSz="685800"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685800"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685800"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685800" eaLnBrk="0" fontAlgn="base" hangingPunct="0">
              <a:spcBef>
                <a:spcPct val="0"/>
              </a:spcBef>
              <a:spcAft>
                <a:spcPct val="0"/>
              </a:spcAft>
              <a:defRPr sz="2400">
                <a:solidFill>
                  <a:schemeClr val="bg1"/>
                </a:solidFill>
                <a:latin typeface="Times" panose="02020603050405020304" pitchFamily="18" charset="0"/>
              </a:defRPr>
            </a:lvl9pPr>
          </a:lstStyle>
          <a:p>
            <a:endParaRPr lang="en-US" altLang="en-US" sz="1800">
              <a:solidFill>
                <a:srgbClr val="FFFFFF"/>
              </a:solidFill>
              <a:latin typeface="Tahoma" panose="020B0604030504040204" pitchFamily="34" charset="0"/>
              <a:ea typeface="MS PGothic" panose="020B0600070205080204" pitchFamily="34" charset="-128"/>
              <a:cs typeface="Arial" panose="020B0604020202020204" pitchFamily="34" charset="0"/>
            </a:endParaRPr>
          </a:p>
        </p:txBody>
      </p:sp>
      <p:graphicFrame>
        <p:nvGraphicFramePr>
          <p:cNvPr id="144389" name="Object 2">
            <a:extLst>
              <a:ext uri="{FF2B5EF4-FFF2-40B4-BE49-F238E27FC236}">
                <a16:creationId xmlns:a16="http://schemas.microsoft.com/office/drawing/2014/main" id="{1B339718-7946-46B5-9F87-92ED8356FC02}"/>
              </a:ext>
            </a:extLst>
          </p:cNvPr>
          <p:cNvGraphicFramePr>
            <a:graphicFrameLocks noGrp="1" noChangeAspect="1"/>
          </p:cNvGraphicFramePr>
          <p:nvPr>
            <p:ph type="chart" idx="1"/>
          </p:nvPr>
        </p:nvGraphicFramePr>
        <p:xfrm>
          <a:off x="204788" y="2560638"/>
          <a:ext cx="8685212" cy="3656012"/>
        </p:xfrm>
        <a:graphic>
          <a:graphicData uri="http://schemas.openxmlformats.org/presentationml/2006/ole">
            <mc:AlternateContent xmlns:mc="http://schemas.openxmlformats.org/markup-compatibility/2006">
              <mc:Choice xmlns:v="urn:schemas-microsoft-com:vml" Requires="v">
                <p:oleObj spid="_x0000_s144391" name="Chart" r:id="rId3" imgW="9778831" imgH="4121253" progId="Excel.Chart.8">
                  <p:embed/>
                </p:oleObj>
              </mc:Choice>
              <mc:Fallback>
                <p:oleObj name="Chart" r:id="rId3" imgW="9778831" imgH="4121253" progId="Excel.Chart.8">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8" y="2560638"/>
                        <a:ext cx="8685212"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a:extLst>
              <a:ext uri="{FF2B5EF4-FFF2-40B4-BE49-F238E27FC236}">
                <a16:creationId xmlns:a16="http://schemas.microsoft.com/office/drawing/2014/main" id="{F7664105-F7F8-4EEA-AC81-1D5125248BCA}"/>
              </a:ext>
            </a:extLst>
          </p:cNvPr>
          <p:cNvSpPr>
            <a:spLocks noChangeArrowheads="1"/>
          </p:cNvSpPr>
          <p:nvPr/>
        </p:nvSpPr>
        <p:spPr bwMode="auto">
          <a:xfrm>
            <a:off x="4318000" y="200025"/>
            <a:ext cx="28336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sz="4800" b="1">
                <a:solidFill>
                  <a:srgbClr val="002060"/>
                </a:solidFill>
                <a:latin typeface="Tahoma" panose="020B0604030504040204" pitchFamily="34" charset="0"/>
                <a:cs typeface="Tahoma" panose="020B0604030504040204" pitchFamily="34" charset="0"/>
              </a:rPr>
              <a:t>Sponsors</a:t>
            </a:r>
          </a:p>
        </p:txBody>
      </p:sp>
      <p:pic>
        <p:nvPicPr>
          <p:cNvPr id="41987" name="Picture 6" descr="Image result for vermont oxford network logo">
            <a:extLst>
              <a:ext uri="{FF2B5EF4-FFF2-40B4-BE49-F238E27FC236}">
                <a16:creationId xmlns:a16="http://schemas.microsoft.com/office/drawing/2014/main" id="{5ACCF9FD-7C04-463D-9780-E302800A3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725613"/>
            <a:ext cx="7178675"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8" descr="Image result for american academy of pediatrics logo">
            <a:extLst>
              <a:ext uri="{FF2B5EF4-FFF2-40B4-BE49-F238E27FC236}">
                <a16:creationId xmlns:a16="http://schemas.microsoft.com/office/drawing/2014/main" id="{5F84F54A-AA04-45CD-841A-59A25563B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572" b="17809"/>
          <a:stretch>
            <a:fillRect/>
          </a:stretch>
        </p:blipFill>
        <p:spPr bwMode="auto">
          <a:xfrm>
            <a:off x="842963" y="3533775"/>
            <a:ext cx="7472362"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1">
            <a:extLst>
              <a:ext uri="{FF2B5EF4-FFF2-40B4-BE49-F238E27FC236}">
                <a16:creationId xmlns:a16="http://schemas.microsoft.com/office/drawing/2014/main" id="{68236DA2-3F54-4F16-A72C-C00584F557EF}"/>
              </a:ext>
            </a:extLst>
          </p:cNvPr>
          <p:cNvSpPr txBox="1">
            <a:spLocks noChangeArrowheads="1"/>
          </p:cNvSpPr>
          <p:nvPr/>
        </p:nvSpPr>
        <p:spPr bwMode="auto">
          <a:xfrm>
            <a:off x="1392238" y="5973763"/>
            <a:ext cx="6376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r>
              <a:rPr lang="en-US" altLang="en-US">
                <a:solidFill>
                  <a:srgbClr val="002D64"/>
                </a:solidFill>
              </a:rPr>
              <a:t>Section on Neonatal-Perinatal Medicine</a:t>
            </a:r>
            <a:endParaRPr lang="en-US" altLang="en-US">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BA02C1F5-8EE0-4EB6-85C1-033F50A2CF6B}"/>
              </a:ext>
            </a:extLst>
          </p:cNvPr>
          <p:cNvSpPr txBox="1">
            <a:spLocks noChangeArrowheads="1"/>
          </p:cNvSpPr>
          <p:nvPr/>
        </p:nvSpPr>
        <p:spPr bwMode="auto">
          <a:xfrm>
            <a:off x="738188" y="1697038"/>
            <a:ext cx="7732712" cy="3540125"/>
          </a:xfrm>
          <a:prstGeom prst="rect">
            <a:avLst/>
          </a:prstGeom>
          <a:noFill/>
          <a:ln>
            <a:noFill/>
          </a:ln>
          <a:effectLst/>
        </p:spPr>
        <p:txBody>
          <a:bodyPr lIns="91436" tIns="45718" rIns="91436" bIns="45718">
            <a:spAutoFit/>
          </a:bodyPr>
          <a:lstStyle>
            <a:lvl1pPr>
              <a:defRPr sz="2800">
                <a:solidFill>
                  <a:schemeClr val="bg1"/>
                </a:solidFill>
                <a:latin typeface="Times" charset="0"/>
                <a:ea typeface="ＭＳ Ｐゴシック" charset="0"/>
              </a:defRPr>
            </a:lvl1pPr>
            <a:lvl2pPr marL="742950" indent="-285750">
              <a:defRPr sz="2800">
                <a:solidFill>
                  <a:schemeClr val="bg1"/>
                </a:solidFill>
                <a:latin typeface="Times" charset="0"/>
                <a:ea typeface="ＭＳ Ｐゴシック" charset="0"/>
              </a:defRPr>
            </a:lvl2pPr>
            <a:lvl3pPr marL="1143000" indent="-228600">
              <a:defRPr sz="2800">
                <a:solidFill>
                  <a:schemeClr val="bg1"/>
                </a:solidFill>
                <a:latin typeface="Times" charset="0"/>
                <a:ea typeface="ＭＳ Ｐゴシック" charset="0"/>
              </a:defRPr>
            </a:lvl3pPr>
            <a:lvl4pPr marL="1600200" indent="-228600">
              <a:defRPr sz="2800">
                <a:solidFill>
                  <a:schemeClr val="bg1"/>
                </a:solidFill>
                <a:latin typeface="Times" charset="0"/>
                <a:ea typeface="ＭＳ Ｐゴシック" charset="0"/>
              </a:defRPr>
            </a:lvl4pPr>
            <a:lvl5pPr marL="2057400" indent="-228600">
              <a:defRPr sz="2800">
                <a:solidFill>
                  <a:schemeClr val="bg1"/>
                </a:solidFill>
                <a:latin typeface="Times" charset="0"/>
                <a:ea typeface="ＭＳ Ｐゴシック" charset="0"/>
              </a:defRPr>
            </a:lvl5pPr>
            <a:lvl6pPr marL="2514600" indent="-228600" algn="ctr" eaLnBrk="0" fontAlgn="base" hangingPunct="0">
              <a:spcBef>
                <a:spcPct val="0"/>
              </a:spcBef>
              <a:spcAft>
                <a:spcPct val="0"/>
              </a:spcAft>
              <a:defRPr sz="2800">
                <a:solidFill>
                  <a:schemeClr val="bg1"/>
                </a:solidFill>
                <a:latin typeface="Times" charset="0"/>
                <a:ea typeface="ＭＳ Ｐゴシック" charset="0"/>
              </a:defRPr>
            </a:lvl6pPr>
            <a:lvl7pPr marL="2971800" indent="-228600" algn="ctr" eaLnBrk="0" fontAlgn="base" hangingPunct="0">
              <a:spcBef>
                <a:spcPct val="0"/>
              </a:spcBef>
              <a:spcAft>
                <a:spcPct val="0"/>
              </a:spcAft>
              <a:defRPr sz="2800">
                <a:solidFill>
                  <a:schemeClr val="bg1"/>
                </a:solidFill>
                <a:latin typeface="Times" charset="0"/>
                <a:ea typeface="ＭＳ Ｐゴシック" charset="0"/>
              </a:defRPr>
            </a:lvl7pPr>
            <a:lvl8pPr marL="3429000" indent="-228600" algn="ctr" eaLnBrk="0" fontAlgn="base" hangingPunct="0">
              <a:spcBef>
                <a:spcPct val="0"/>
              </a:spcBef>
              <a:spcAft>
                <a:spcPct val="0"/>
              </a:spcAft>
              <a:defRPr sz="2800">
                <a:solidFill>
                  <a:schemeClr val="bg1"/>
                </a:solidFill>
                <a:latin typeface="Times" charset="0"/>
                <a:ea typeface="ＭＳ Ｐゴシック" charset="0"/>
              </a:defRPr>
            </a:lvl8pPr>
            <a:lvl9pPr marL="3886200" indent="-228600" algn="ctr" eaLnBrk="0" fontAlgn="base" hangingPunct="0">
              <a:spcBef>
                <a:spcPct val="0"/>
              </a:spcBef>
              <a:spcAft>
                <a:spcPct val="0"/>
              </a:spcAft>
              <a:defRPr sz="2800">
                <a:solidFill>
                  <a:schemeClr val="bg1"/>
                </a:solidFill>
                <a:latin typeface="Times" charset="0"/>
                <a:ea typeface="ＭＳ Ｐゴシック" charset="0"/>
              </a:defRPr>
            </a:lvl9pPr>
          </a:lstStyle>
          <a:p>
            <a:pPr>
              <a:defRPr/>
            </a:pPr>
            <a:r>
              <a:rPr lang="en-US" dirty="0">
                <a:solidFill>
                  <a:srgbClr val="002060"/>
                </a:solidFill>
                <a:latin typeface="Tahoma" charset="0"/>
              </a:rPr>
              <a:t>Probiotic supplementation decreases the risk of necrotizing </a:t>
            </a:r>
            <a:r>
              <a:rPr lang="en-US" dirty="0" err="1">
                <a:solidFill>
                  <a:srgbClr val="002060"/>
                </a:solidFill>
                <a:latin typeface="Tahoma" charset="0"/>
              </a:rPr>
              <a:t>enterocolitis</a:t>
            </a:r>
            <a:r>
              <a:rPr lang="en-US" dirty="0">
                <a:solidFill>
                  <a:srgbClr val="002060"/>
                </a:solidFill>
                <a:latin typeface="Tahoma" charset="0"/>
              </a:rPr>
              <a:t> and improves survival.</a:t>
            </a:r>
          </a:p>
          <a:p>
            <a:pPr>
              <a:defRPr/>
            </a:pPr>
            <a:endParaRPr lang="en-US" dirty="0">
              <a:solidFill>
                <a:srgbClr val="002060"/>
              </a:solidFill>
              <a:latin typeface="Tahoma" charset="0"/>
            </a:endParaRPr>
          </a:p>
          <a:p>
            <a:pPr>
              <a:defRPr/>
            </a:pPr>
            <a:r>
              <a:rPr lang="en-US" dirty="0">
                <a:solidFill>
                  <a:srgbClr val="002060"/>
                </a:solidFill>
                <a:latin typeface="Tahoma" charset="0"/>
              </a:rPr>
              <a:t>Which product?</a:t>
            </a:r>
          </a:p>
          <a:p>
            <a:pPr>
              <a:defRPr/>
            </a:pPr>
            <a:r>
              <a:rPr lang="en-US" dirty="0">
                <a:solidFill>
                  <a:srgbClr val="002060"/>
                </a:solidFill>
                <a:latin typeface="Tahoma" charset="0"/>
              </a:rPr>
              <a:t>Need for further regulatory approval?</a:t>
            </a:r>
          </a:p>
          <a:p>
            <a:pPr>
              <a:defRPr/>
            </a:pPr>
            <a:r>
              <a:rPr lang="en-US" dirty="0">
                <a:solidFill>
                  <a:srgbClr val="002060"/>
                </a:solidFill>
                <a:latin typeface="Tahoma" charset="0"/>
              </a:rPr>
              <a:t>What is the role of families/parents</a:t>
            </a:r>
          </a:p>
          <a:p>
            <a:pPr marL="457182" indent="-457182">
              <a:buFontTx/>
              <a:buChar char="-"/>
              <a:defRPr/>
            </a:pPr>
            <a:r>
              <a:rPr lang="en-US" dirty="0">
                <a:solidFill>
                  <a:srgbClr val="002060"/>
                </a:solidFill>
                <a:latin typeface="Tahoma" charset="0"/>
              </a:rPr>
              <a:t>in furthering this research agenda?</a:t>
            </a:r>
          </a:p>
          <a:p>
            <a:pPr marL="457182" indent="-457182">
              <a:buFontTx/>
              <a:buChar char="-"/>
              <a:defRPr/>
            </a:pPr>
            <a:r>
              <a:rPr lang="en-US" dirty="0">
                <a:solidFill>
                  <a:srgbClr val="002060"/>
                </a:solidFill>
                <a:latin typeface="Tahoma" charset="0"/>
              </a:rPr>
              <a:t>In approving use in their baby?</a:t>
            </a:r>
          </a:p>
        </p:txBody>
      </p:sp>
      <p:sp>
        <p:nvSpPr>
          <p:cNvPr id="3" name="Title 1">
            <a:extLst>
              <a:ext uri="{FF2B5EF4-FFF2-40B4-BE49-F238E27FC236}">
                <a16:creationId xmlns:a16="http://schemas.microsoft.com/office/drawing/2014/main" id="{46A2213C-2229-4130-9CF2-7603914D4726}"/>
              </a:ext>
            </a:extLst>
          </p:cNvPr>
          <p:cNvSpPr txBox="1">
            <a:spLocks/>
          </p:cNvSpPr>
          <p:nvPr/>
        </p:nvSpPr>
        <p:spPr>
          <a:xfrm>
            <a:off x="155575" y="406400"/>
            <a:ext cx="8834438" cy="784225"/>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32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a:extLst>
              <a:ext uri="{FF2B5EF4-FFF2-40B4-BE49-F238E27FC236}">
                <a16:creationId xmlns:a16="http://schemas.microsoft.com/office/drawing/2014/main" id="{FBA2EA2A-1D86-4ED8-93A3-70612FC7E5AA}"/>
              </a:ext>
            </a:extLst>
          </p:cNvPr>
          <p:cNvSpPr>
            <a:spLocks noChangeArrowheads="1"/>
          </p:cNvSpPr>
          <p:nvPr/>
        </p:nvSpPr>
        <p:spPr bwMode="auto">
          <a:xfrm>
            <a:off x="4594225" y="1520825"/>
            <a:ext cx="0" cy="328613"/>
          </a:xfrm>
          <a:prstGeom prst="rect">
            <a:avLst/>
          </a:prstGeom>
          <a:noFill/>
          <a:ln>
            <a:noFill/>
          </a:ln>
        </p:spPr>
        <p:txBody>
          <a:bodyPr wrap="none" lIns="0" tIns="0" rIns="0" bIns="0">
            <a:spAutoFit/>
          </a:bodyPr>
          <a:lstStyle/>
          <a:p>
            <a:pPr algn="ctr" defTabSz="457200" eaLnBrk="1" fontAlgn="auto" hangingPunct="1">
              <a:spcBef>
                <a:spcPts val="0"/>
              </a:spcBef>
              <a:spcAft>
                <a:spcPts val="0"/>
              </a:spcAft>
              <a:defRPr/>
            </a:pPr>
            <a:endParaRPr lang="en-US" altLang="en-US" sz="2133">
              <a:solidFill>
                <a:prstClr val="white"/>
              </a:solidFill>
              <a:effectLst>
                <a:outerShdw blurRad="38100" dist="38100" dir="2700000" algn="tl">
                  <a:srgbClr val="000000"/>
                </a:outerShdw>
              </a:effectLst>
              <a:latin typeface="Times New Roman" panose="02020603050405020304" pitchFamily="18" charset="0"/>
            </a:endParaRPr>
          </a:p>
        </p:txBody>
      </p:sp>
      <p:pic>
        <p:nvPicPr>
          <p:cNvPr id="147459" name="Picture 3">
            <a:extLst>
              <a:ext uri="{FF2B5EF4-FFF2-40B4-BE49-F238E27FC236}">
                <a16:creationId xmlns:a16="http://schemas.microsoft.com/office/drawing/2014/main" id="{C7810F28-6478-4D16-A72A-F584CFDD3F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68438"/>
            <a:ext cx="91440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itle 1">
            <a:extLst>
              <a:ext uri="{FF2B5EF4-FFF2-40B4-BE49-F238E27FC236}">
                <a16:creationId xmlns:a16="http://schemas.microsoft.com/office/drawing/2014/main" id="{57E216C9-9E89-401E-B8EB-7646D7652ABB}"/>
              </a:ext>
            </a:extLst>
          </p:cNvPr>
          <p:cNvSpPr txBox="1">
            <a:spLocks/>
          </p:cNvSpPr>
          <p:nvPr/>
        </p:nvSpPr>
        <p:spPr bwMode="auto">
          <a:xfrm>
            <a:off x="225425" y="295275"/>
            <a:ext cx="869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4000">
                <a:solidFill>
                  <a:srgbClr val="002060"/>
                </a:solidFill>
                <a:latin typeface="Tahoma" panose="020B0604030504040204" pitchFamily="34" charset="0"/>
                <a:ea typeface="MS PGothic" panose="020B0600070205080204" pitchFamily="34" charset="-128"/>
                <a:cs typeface="Tahoma" panose="020B0604030504040204" pitchFamily="34" charset="0"/>
              </a:rPr>
              <a:t>What to actually do?</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8482" name="Picture 1">
            <a:extLst>
              <a:ext uri="{FF2B5EF4-FFF2-40B4-BE49-F238E27FC236}">
                <a16:creationId xmlns:a16="http://schemas.microsoft.com/office/drawing/2014/main" id="{28138C19-F3EF-4588-954A-5417AEFA8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76213"/>
            <a:ext cx="9091612"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D5FCE7-BD1B-4D0A-BF89-435532D550CB}"/>
              </a:ext>
            </a:extLst>
          </p:cNvPr>
          <p:cNvSpPr/>
          <p:nvPr/>
        </p:nvSpPr>
        <p:spPr>
          <a:xfrm>
            <a:off x="515938" y="1217613"/>
            <a:ext cx="8118475" cy="4832350"/>
          </a:xfrm>
          <a:prstGeom prst="rect">
            <a:avLst/>
          </a:prstGeom>
        </p:spPr>
        <p:txBody>
          <a:bodyPr>
            <a:spAutoFit/>
          </a:bodyPr>
          <a:lstStyle/>
          <a:p>
            <a:pPr eaLnBrk="1" fontAlgn="auto" hangingPunct="1">
              <a:spcBef>
                <a:spcPts val="0"/>
              </a:spcBef>
              <a:spcAft>
                <a:spcPts val="0"/>
              </a:spcAft>
              <a:defRPr/>
            </a:pPr>
            <a:endParaRPr lang="en-US" sz="2800" dirty="0">
              <a:solidFill>
                <a:srgbClr val="002D64"/>
              </a:solidFill>
              <a:latin typeface="Tahoma" panose="020B0604030504040204" pitchFamily="34" charset="0"/>
              <a:ea typeface="Tahoma" panose="020B0604030504040204" pitchFamily="34" charset="0"/>
              <a:cs typeface="Tahoma" panose="020B0604030504040204" pitchFamily="34" charset="0"/>
            </a:endParaRPr>
          </a:p>
          <a:p>
            <a:pPr eaLnBrk="1" fontAlgn="auto" hangingPunct="1">
              <a:spcBef>
                <a:spcPts val="0"/>
              </a:spcBef>
              <a:spcAft>
                <a:spcPts val="0"/>
              </a:spcAft>
              <a:defRPr/>
            </a:pPr>
            <a:r>
              <a:rPr lang="en-US" sz="2800" b="1" dirty="0">
                <a:solidFill>
                  <a:srgbClr val="002D64"/>
                </a:solidFill>
                <a:latin typeface="Tahoma" panose="020B0604030504040204" pitchFamily="34" charset="0"/>
                <a:ea typeface="Tahoma" panose="020B0604030504040204" pitchFamily="34" charset="0"/>
                <a:cs typeface="Tahoma" panose="020B0604030504040204" pitchFamily="34" charset="0"/>
              </a:rPr>
              <a:t>Benefits and Harms</a:t>
            </a:r>
          </a:p>
          <a:p>
            <a:pPr eaLnBrk="1" fontAlgn="auto" hangingPunct="1">
              <a:spcBef>
                <a:spcPts val="0"/>
              </a:spcBef>
              <a:spcAft>
                <a:spcPts val="0"/>
              </a:spcAft>
              <a:defRPr/>
            </a:pPr>
            <a:endParaRPr lang="en-US" sz="2800" b="1" dirty="0">
              <a:solidFill>
                <a:srgbClr val="002D64"/>
              </a:solidFill>
              <a:latin typeface="Tahoma" panose="020B0604030504040204" pitchFamily="34" charset="0"/>
              <a:ea typeface="Tahoma" panose="020B0604030504040204" pitchFamily="34" charset="0"/>
              <a:cs typeface="Tahoma" panose="020B060403050404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US" sz="2800" b="1" dirty="0">
                <a:solidFill>
                  <a:srgbClr val="002D64"/>
                </a:solidFill>
                <a:latin typeface="Tahoma" panose="020B0604030504040204" pitchFamily="34" charset="0"/>
                <a:ea typeface="Tahoma" panose="020B0604030504040204" pitchFamily="34" charset="0"/>
                <a:cs typeface="Tahoma" panose="020B0604030504040204" pitchFamily="34" charset="0"/>
              </a:rPr>
              <a:t>Desirable Effects: </a:t>
            </a:r>
            <a:r>
              <a:rPr lang="en-US" sz="2800" dirty="0">
                <a:solidFill>
                  <a:srgbClr val="002D64"/>
                </a:solidFill>
                <a:latin typeface="Tahoma" panose="020B0604030504040204" pitchFamily="34" charset="0"/>
                <a:ea typeface="Tahoma" panose="020B0604030504040204" pitchFamily="34" charset="0"/>
                <a:cs typeface="Tahoma" panose="020B0604030504040204" pitchFamily="34" charset="0"/>
              </a:rPr>
              <a:t>How substantial are the desirable anticipated effects?</a:t>
            </a:r>
          </a:p>
          <a:p>
            <a:pPr eaLnBrk="1" fontAlgn="auto" hangingPunct="1">
              <a:spcBef>
                <a:spcPts val="0"/>
              </a:spcBef>
              <a:spcAft>
                <a:spcPts val="0"/>
              </a:spcAft>
              <a:defRPr/>
            </a:pPr>
            <a:endParaRPr lang="en-US" sz="2800" dirty="0">
              <a:solidFill>
                <a:srgbClr val="002D64"/>
              </a:solidFill>
              <a:latin typeface="Tahoma" panose="020B0604030504040204" pitchFamily="34" charset="0"/>
              <a:ea typeface="Tahoma" panose="020B0604030504040204" pitchFamily="34" charset="0"/>
              <a:cs typeface="Tahoma" panose="020B060403050404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US" sz="2800" b="1" dirty="0">
                <a:solidFill>
                  <a:srgbClr val="002D64"/>
                </a:solidFill>
                <a:latin typeface="Tahoma" panose="020B0604030504040204" pitchFamily="34" charset="0"/>
                <a:ea typeface="Tahoma" panose="020B0604030504040204" pitchFamily="34" charset="0"/>
                <a:cs typeface="Tahoma" panose="020B0604030504040204" pitchFamily="34" charset="0"/>
              </a:rPr>
              <a:t>Undesirable Effects: </a:t>
            </a:r>
            <a:r>
              <a:rPr lang="en-US" sz="2800" dirty="0">
                <a:solidFill>
                  <a:srgbClr val="002D64"/>
                </a:solidFill>
                <a:latin typeface="Tahoma" panose="020B0604030504040204" pitchFamily="34" charset="0"/>
                <a:ea typeface="Tahoma" panose="020B0604030504040204" pitchFamily="34" charset="0"/>
                <a:cs typeface="Tahoma" panose="020B0604030504040204" pitchFamily="34" charset="0"/>
              </a:rPr>
              <a:t>How substantial are the undesirable anticipated effects?</a:t>
            </a:r>
          </a:p>
          <a:p>
            <a:pPr eaLnBrk="1" fontAlgn="auto" hangingPunct="1">
              <a:spcBef>
                <a:spcPts val="0"/>
              </a:spcBef>
              <a:spcAft>
                <a:spcPts val="0"/>
              </a:spcAft>
              <a:defRPr/>
            </a:pPr>
            <a:endParaRPr lang="en-US" sz="2800" dirty="0">
              <a:solidFill>
                <a:srgbClr val="002D64"/>
              </a:solidFill>
              <a:latin typeface="Tahoma" panose="020B0604030504040204" pitchFamily="34" charset="0"/>
              <a:ea typeface="Tahoma" panose="020B0604030504040204" pitchFamily="34" charset="0"/>
              <a:cs typeface="Tahoma" panose="020B0604030504040204" pitchFamily="34" charset="0"/>
            </a:endParaRPr>
          </a:p>
          <a:p>
            <a:pPr eaLnBrk="1" fontAlgn="auto" hangingPunct="1">
              <a:spcBef>
                <a:spcPts val="0"/>
              </a:spcBef>
              <a:spcAft>
                <a:spcPts val="0"/>
              </a:spcAft>
              <a:defRPr/>
            </a:pPr>
            <a:r>
              <a:rPr lang="en-US" sz="2800" b="1" dirty="0">
                <a:solidFill>
                  <a:srgbClr val="002D64"/>
                </a:solidFill>
                <a:latin typeface="Tahoma" panose="020B0604030504040204" pitchFamily="34" charset="0"/>
                <a:ea typeface="Tahoma" panose="020B0604030504040204" pitchFamily="34" charset="0"/>
                <a:cs typeface="Tahoma" panose="020B0604030504040204" pitchFamily="34" charset="0"/>
              </a:rPr>
              <a:t>Certainty of evidence: </a:t>
            </a:r>
            <a:r>
              <a:rPr lang="en-US" sz="2800" dirty="0">
                <a:solidFill>
                  <a:srgbClr val="002D64"/>
                </a:solidFill>
                <a:latin typeface="Tahoma" panose="020B0604030504040204" pitchFamily="34" charset="0"/>
                <a:ea typeface="Tahoma" panose="020B0604030504040204" pitchFamily="34" charset="0"/>
                <a:cs typeface="Tahoma" panose="020B0604030504040204" pitchFamily="34" charset="0"/>
              </a:rPr>
              <a:t>What is the overall certainty of the evidence of effects?</a:t>
            </a:r>
          </a:p>
        </p:txBody>
      </p:sp>
      <p:sp>
        <p:nvSpPr>
          <p:cNvPr id="149507" name="TextBox 12">
            <a:extLst>
              <a:ext uri="{FF2B5EF4-FFF2-40B4-BE49-F238E27FC236}">
                <a16:creationId xmlns:a16="http://schemas.microsoft.com/office/drawing/2014/main" id="{5154A5FF-F362-4989-AFF9-CDB5CFFF05A9}"/>
              </a:ext>
            </a:extLst>
          </p:cNvPr>
          <p:cNvSpPr txBox="1">
            <a:spLocks noChangeArrowheads="1"/>
          </p:cNvSpPr>
          <p:nvPr/>
        </p:nvSpPr>
        <p:spPr bwMode="auto">
          <a:xfrm>
            <a:off x="1793875" y="417513"/>
            <a:ext cx="554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en-US" altLang="en-US" sz="3600">
                <a:solidFill>
                  <a:srgbClr val="002D64"/>
                </a:solidFill>
                <a:latin typeface="Tahoma" panose="020B0604030504040204" pitchFamily="34" charset="0"/>
                <a:cs typeface="Tahoma" panose="020B0604030504040204" pitchFamily="34" charset="0"/>
              </a:rPr>
              <a:t>What do we know about…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11">
            <a:extLst>
              <a:ext uri="{FF2B5EF4-FFF2-40B4-BE49-F238E27FC236}">
                <a16:creationId xmlns:a16="http://schemas.microsoft.com/office/drawing/2014/main" id="{B391779E-4BB7-41D7-9356-B1830314BF6D}"/>
              </a:ext>
            </a:extLst>
          </p:cNvPr>
          <p:cNvSpPr>
            <a:spLocks noChangeArrowheads="1"/>
          </p:cNvSpPr>
          <p:nvPr/>
        </p:nvSpPr>
        <p:spPr bwMode="auto">
          <a:xfrm>
            <a:off x="282575" y="1206500"/>
            <a:ext cx="857408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endParaRPr lang="en-US" altLang="en-US" sz="3600">
              <a:solidFill>
                <a:srgbClr val="002D64"/>
              </a:solidFill>
              <a:latin typeface="Tahoma" panose="020B0604030504040204" pitchFamily="34" charset="0"/>
              <a:cs typeface="Tahoma" panose="020B0604030504040204" pitchFamily="34" charset="0"/>
            </a:endParaRPr>
          </a:p>
          <a:p>
            <a:pPr algn="ctr" eaLnBrk="1" hangingPunct="1"/>
            <a:r>
              <a:rPr lang="en-US" altLang="en-US" sz="3600" b="1">
                <a:solidFill>
                  <a:srgbClr val="002D64"/>
                </a:solidFill>
                <a:latin typeface="Tahoma" panose="020B0604030504040204" pitchFamily="34" charset="0"/>
                <a:cs typeface="Tahoma" panose="020B0604030504040204" pitchFamily="34" charset="0"/>
              </a:rPr>
              <a:t>Outcome importance: </a:t>
            </a:r>
            <a:r>
              <a:rPr lang="en-US" altLang="en-US" sz="3600">
                <a:solidFill>
                  <a:srgbClr val="002D64"/>
                </a:solidFill>
                <a:latin typeface="Tahoma" panose="020B0604030504040204" pitchFamily="34" charset="0"/>
                <a:cs typeface="Tahoma" panose="020B0604030504040204" pitchFamily="34" charset="0"/>
              </a:rPr>
              <a:t>Is there important uncertainty about or variability in how much people value the main outcomes?</a:t>
            </a:r>
          </a:p>
        </p:txBody>
      </p:sp>
      <p:sp>
        <p:nvSpPr>
          <p:cNvPr id="151555" name="TextBox 12">
            <a:extLst>
              <a:ext uri="{FF2B5EF4-FFF2-40B4-BE49-F238E27FC236}">
                <a16:creationId xmlns:a16="http://schemas.microsoft.com/office/drawing/2014/main" id="{8AF580F4-FA07-45C8-BC90-00D64C78A8FA}"/>
              </a:ext>
            </a:extLst>
          </p:cNvPr>
          <p:cNvSpPr txBox="1">
            <a:spLocks noChangeArrowheads="1"/>
          </p:cNvSpPr>
          <p:nvPr/>
        </p:nvSpPr>
        <p:spPr bwMode="auto">
          <a:xfrm>
            <a:off x="1793875" y="417513"/>
            <a:ext cx="554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en-US" altLang="en-US" sz="3600">
                <a:solidFill>
                  <a:srgbClr val="002D64"/>
                </a:solidFill>
                <a:latin typeface="Tahoma" panose="020B0604030504040204" pitchFamily="34" charset="0"/>
                <a:cs typeface="Tahoma" panose="020B0604030504040204" pitchFamily="34" charset="0"/>
              </a:rPr>
              <a:t>What do we know about…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10">
            <a:extLst>
              <a:ext uri="{FF2B5EF4-FFF2-40B4-BE49-F238E27FC236}">
                <a16:creationId xmlns:a16="http://schemas.microsoft.com/office/drawing/2014/main" id="{7155CDC3-891E-4C5E-BFA2-19B1492FD0A0}"/>
              </a:ext>
            </a:extLst>
          </p:cNvPr>
          <p:cNvSpPr>
            <a:spLocks noChangeArrowheads="1"/>
          </p:cNvSpPr>
          <p:nvPr/>
        </p:nvSpPr>
        <p:spPr bwMode="auto">
          <a:xfrm>
            <a:off x="293688" y="1525588"/>
            <a:ext cx="857408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endParaRPr lang="en-US" altLang="en-US" sz="3600">
              <a:solidFill>
                <a:srgbClr val="002D64"/>
              </a:solidFill>
              <a:latin typeface="Tahoma" panose="020B0604030504040204" pitchFamily="34" charset="0"/>
              <a:cs typeface="Tahoma" panose="020B0604030504040204" pitchFamily="34" charset="0"/>
            </a:endParaRPr>
          </a:p>
          <a:p>
            <a:pPr algn="ctr" eaLnBrk="1" hangingPunct="1"/>
            <a:r>
              <a:rPr lang="en-US" altLang="en-US" sz="3600" b="1">
                <a:solidFill>
                  <a:srgbClr val="002D64"/>
                </a:solidFill>
                <a:latin typeface="Tahoma" panose="020B0604030504040204" pitchFamily="34" charset="0"/>
                <a:cs typeface="Tahoma" panose="020B0604030504040204" pitchFamily="34" charset="0"/>
              </a:rPr>
              <a:t>Balance of effects: </a:t>
            </a:r>
            <a:r>
              <a:rPr lang="en-US" altLang="en-US" sz="3600">
                <a:solidFill>
                  <a:srgbClr val="002D64"/>
                </a:solidFill>
                <a:latin typeface="Tahoma" panose="020B0604030504040204" pitchFamily="34" charset="0"/>
                <a:cs typeface="Tahoma" panose="020B0604030504040204" pitchFamily="34" charset="0"/>
              </a:rPr>
              <a:t>Does the balance between desirable and undesirable effects favor the intervention or the comparison?</a:t>
            </a:r>
          </a:p>
        </p:txBody>
      </p:sp>
      <p:sp>
        <p:nvSpPr>
          <p:cNvPr id="153603" name="TextBox 12">
            <a:extLst>
              <a:ext uri="{FF2B5EF4-FFF2-40B4-BE49-F238E27FC236}">
                <a16:creationId xmlns:a16="http://schemas.microsoft.com/office/drawing/2014/main" id="{6AD15705-4C6B-42FA-BFE1-D839697F5B53}"/>
              </a:ext>
            </a:extLst>
          </p:cNvPr>
          <p:cNvSpPr txBox="1">
            <a:spLocks noChangeArrowheads="1"/>
          </p:cNvSpPr>
          <p:nvPr/>
        </p:nvSpPr>
        <p:spPr bwMode="auto">
          <a:xfrm>
            <a:off x="1793875" y="417513"/>
            <a:ext cx="554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en-US" altLang="en-US" sz="3600">
                <a:solidFill>
                  <a:srgbClr val="002D64"/>
                </a:solidFill>
                <a:latin typeface="Tahoma" panose="020B0604030504040204" pitchFamily="34" charset="0"/>
                <a:cs typeface="Tahoma" panose="020B0604030504040204" pitchFamily="34" charset="0"/>
              </a:rPr>
              <a:t>What do we know about…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Rectangle 11">
            <a:extLst>
              <a:ext uri="{FF2B5EF4-FFF2-40B4-BE49-F238E27FC236}">
                <a16:creationId xmlns:a16="http://schemas.microsoft.com/office/drawing/2014/main" id="{DFD0A83C-3B94-4B32-B7F4-7AF0A84DFE59}"/>
              </a:ext>
            </a:extLst>
          </p:cNvPr>
          <p:cNvSpPr>
            <a:spLocks noChangeArrowheads="1"/>
          </p:cNvSpPr>
          <p:nvPr/>
        </p:nvSpPr>
        <p:spPr bwMode="auto">
          <a:xfrm>
            <a:off x="293688" y="1928813"/>
            <a:ext cx="857408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en-US" altLang="en-US" sz="3600" b="1">
                <a:solidFill>
                  <a:srgbClr val="002D64"/>
                </a:solidFill>
                <a:latin typeface="Tahoma" panose="020B0604030504040204" pitchFamily="34" charset="0"/>
                <a:cs typeface="Tahoma" panose="020B0604030504040204" pitchFamily="34" charset="0"/>
              </a:rPr>
              <a:t>Acceptability: </a:t>
            </a:r>
            <a:r>
              <a:rPr lang="en-US" altLang="en-US" sz="3600">
                <a:solidFill>
                  <a:srgbClr val="002D64"/>
                </a:solidFill>
                <a:latin typeface="Tahoma" panose="020B0604030504040204" pitchFamily="34" charset="0"/>
                <a:cs typeface="Tahoma" panose="020B0604030504040204" pitchFamily="34" charset="0"/>
              </a:rPr>
              <a:t>Is the intervention acceptable to key stakeholders?</a:t>
            </a:r>
          </a:p>
        </p:txBody>
      </p:sp>
      <p:sp>
        <p:nvSpPr>
          <p:cNvPr id="155651" name="TextBox 12">
            <a:extLst>
              <a:ext uri="{FF2B5EF4-FFF2-40B4-BE49-F238E27FC236}">
                <a16:creationId xmlns:a16="http://schemas.microsoft.com/office/drawing/2014/main" id="{75054B77-2271-4E86-9101-6FF517CAEC26}"/>
              </a:ext>
            </a:extLst>
          </p:cNvPr>
          <p:cNvSpPr txBox="1">
            <a:spLocks noChangeArrowheads="1"/>
          </p:cNvSpPr>
          <p:nvPr/>
        </p:nvSpPr>
        <p:spPr bwMode="auto">
          <a:xfrm>
            <a:off x="1793875" y="417513"/>
            <a:ext cx="554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eaLnBrk="1" hangingPunct="1"/>
            <a:r>
              <a:rPr lang="en-US" altLang="en-US" sz="3600">
                <a:solidFill>
                  <a:srgbClr val="002D64"/>
                </a:solidFill>
                <a:latin typeface="Tahoma" panose="020B0604030504040204" pitchFamily="34" charset="0"/>
                <a:cs typeface="Tahoma" panose="020B0604030504040204" pitchFamily="34" charset="0"/>
              </a:rPr>
              <a:t>What do we know about…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1">
            <a:extLst>
              <a:ext uri="{FF2B5EF4-FFF2-40B4-BE49-F238E27FC236}">
                <a16:creationId xmlns:a16="http://schemas.microsoft.com/office/drawing/2014/main" id="{FB14F237-3F4F-4E59-8E4B-2B7C3A62DE56}"/>
              </a:ext>
            </a:extLst>
          </p:cNvPr>
          <p:cNvSpPr>
            <a:spLocks noChangeArrowheads="1"/>
          </p:cNvSpPr>
          <p:nvPr/>
        </p:nvSpPr>
        <p:spPr bwMode="auto">
          <a:xfrm>
            <a:off x="2989263" y="185738"/>
            <a:ext cx="5634037" cy="739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eaLnBrk="1" hangingPunct="1"/>
            <a:r>
              <a:rPr lang="en-US" altLang="en-US" sz="4800" b="1">
                <a:solidFill>
                  <a:srgbClr val="002060"/>
                </a:solidFill>
                <a:latin typeface="Tahoma" panose="020B0604030504040204" pitchFamily="34" charset="0"/>
                <a:cs typeface="Tahoma" panose="020B0604030504040204" pitchFamily="34" charset="0"/>
              </a:rPr>
              <a:t>Guest Discussants</a:t>
            </a:r>
          </a:p>
        </p:txBody>
      </p:sp>
      <p:pic>
        <p:nvPicPr>
          <p:cNvPr id="157699" name="Picture 22541">
            <a:extLst>
              <a:ext uri="{FF2B5EF4-FFF2-40B4-BE49-F238E27FC236}">
                <a16:creationId xmlns:a16="http://schemas.microsoft.com/office/drawing/2014/main" id="{57C0592A-F1E2-43AD-B07B-C6F7FCCB0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50" y="1519238"/>
            <a:ext cx="3827463"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Rectangle 1">
            <a:extLst>
              <a:ext uri="{FF2B5EF4-FFF2-40B4-BE49-F238E27FC236}">
                <a16:creationId xmlns:a16="http://schemas.microsoft.com/office/drawing/2014/main" id="{6D7FF228-E267-4CEA-9946-B42DB4873F22}"/>
              </a:ext>
            </a:extLst>
          </p:cNvPr>
          <p:cNvSpPr>
            <a:spLocks noChangeArrowheads="1"/>
          </p:cNvSpPr>
          <p:nvPr/>
        </p:nvSpPr>
        <p:spPr bwMode="auto">
          <a:xfrm>
            <a:off x="165100" y="5802313"/>
            <a:ext cx="4572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fi-FI" altLang="en-US" sz="1500">
                <a:solidFill>
                  <a:srgbClr val="002060"/>
                </a:solidFill>
                <a:latin typeface="Tahoma" panose="020B0604030504040204" pitchFamily="34" charset="0"/>
                <a:cs typeface="Tahoma" panose="020B0604030504040204" pitchFamily="34" charset="0"/>
              </a:rPr>
              <a:t>Danielle Ehret, MD, MPH</a:t>
            </a:r>
          </a:p>
          <a:p>
            <a:pPr algn="ctr"/>
            <a:r>
              <a:rPr lang="en-US" altLang="en-US" sz="1500">
                <a:solidFill>
                  <a:srgbClr val="002060"/>
                </a:solidFill>
                <a:latin typeface="Tahoma" panose="020B0604030504040204" pitchFamily="34" charset="0"/>
                <a:cs typeface="Tahoma" panose="020B0604030504040204" pitchFamily="34" charset="0"/>
              </a:rPr>
              <a:t>Associate Professor, University of Vermont</a:t>
            </a:r>
          </a:p>
          <a:p>
            <a:pPr algn="ctr"/>
            <a:r>
              <a:rPr lang="en-US" altLang="en-US" sz="1500">
                <a:solidFill>
                  <a:srgbClr val="002060"/>
                </a:solidFill>
                <a:latin typeface="Tahoma" panose="020B0604030504040204" pitchFamily="34" charset="0"/>
                <a:cs typeface="Tahoma" panose="020B0604030504040204" pitchFamily="34" charset="0"/>
              </a:rPr>
              <a:t>Director, Global Health, Vermont Oxford Network</a:t>
            </a:r>
          </a:p>
        </p:txBody>
      </p:sp>
      <p:sp>
        <p:nvSpPr>
          <p:cNvPr id="157701" name="Rectangle 6">
            <a:extLst>
              <a:ext uri="{FF2B5EF4-FFF2-40B4-BE49-F238E27FC236}">
                <a16:creationId xmlns:a16="http://schemas.microsoft.com/office/drawing/2014/main" id="{F4F9CDD7-D236-4986-BBFE-8E56CAB93E89}"/>
              </a:ext>
            </a:extLst>
          </p:cNvPr>
          <p:cNvSpPr>
            <a:spLocks noChangeArrowheads="1"/>
          </p:cNvSpPr>
          <p:nvPr/>
        </p:nvSpPr>
        <p:spPr bwMode="auto">
          <a:xfrm>
            <a:off x="4443413" y="5686425"/>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fi-FI" altLang="en-US" sz="1500">
                <a:solidFill>
                  <a:srgbClr val="002060"/>
                </a:solidFill>
                <a:latin typeface="Tahoma" panose="020B0604030504040204" pitchFamily="34" charset="0"/>
                <a:cs typeface="Tahoma" panose="020B0604030504040204" pitchFamily="34" charset="0"/>
              </a:rPr>
              <a:t>William McGuire</a:t>
            </a:r>
          </a:p>
          <a:p>
            <a:pPr algn="ctr"/>
            <a:r>
              <a:rPr lang="fi-FI" altLang="en-US" sz="1500">
                <a:solidFill>
                  <a:srgbClr val="002060"/>
                </a:solidFill>
                <a:latin typeface="Tahoma" panose="020B0604030504040204" pitchFamily="34" charset="0"/>
                <a:cs typeface="Tahoma" panose="020B0604030504040204" pitchFamily="34" charset="0"/>
              </a:rPr>
              <a:t>Professor of Child Health</a:t>
            </a:r>
          </a:p>
          <a:p>
            <a:pPr algn="ctr"/>
            <a:r>
              <a:rPr lang="en-US" altLang="en-US" sz="1500">
                <a:solidFill>
                  <a:srgbClr val="002060"/>
                </a:solidFill>
                <a:latin typeface="Tahoma" panose="020B0604030504040204" pitchFamily="34" charset="0"/>
                <a:cs typeface="Tahoma" panose="020B0604030504040204" pitchFamily="34" charset="0"/>
              </a:rPr>
              <a:t>Centre for Reviews and Dissemination,</a:t>
            </a:r>
          </a:p>
          <a:p>
            <a:pPr algn="ctr"/>
            <a:r>
              <a:rPr lang="en-US" altLang="en-US" sz="1500">
                <a:solidFill>
                  <a:srgbClr val="002060"/>
                </a:solidFill>
                <a:latin typeface="Tahoma" panose="020B0604030504040204" pitchFamily="34" charset="0"/>
                <a:cs typeface="Tahoma" panose="020B0604030504040204" pitchFamily="34" charset="0"/>
              </a:rPr>
              <a:t>University of York, York, UK</a:t>
            </a:r>
          </a:p>
        </p:txBody>
      </p:sp>
      <p:pic>
        <p:nvPicPr>
          <p:cNvPr id="157702" name="Picture 2">
            <a:extLst>
              <a:ext uri="{FF2B5EF4-FFF2-40B4-BE49-F238E27FC236}">
                <a16:creationId xmlns:a16="http://schemas.microsoft.com/office/drawing/2014/main" id="{4162E18F-089A-4768-A064-B59EEBAF4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443038"/>
            <a:ext cx="2954338"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42-874B-4F77-9390-AC3D294591A6}"/>
              </a:ext>
            </a:extLst>
          </p:cNvPr>
          <p:cNvSpPr>
            <a:spLocks noGrp="1"/>
          </p:cNvSpPr>
          <p:nvPr>
            <p:ph type="ctrTitle"/>
          </p:nvPr>
        </p:nvSpPr>
        <p:spPr>
          <a:xfrm>
            <a:off x="349250" y="1701800"/>
            <a:ext cx="4792663" cy="1787525"/>
          </a:xfrm>
        </p:spPr>
        <p:txBody>
          <a:bodyPr/>
          <a:lstStyle/>
          <a:p>
            <a:pPr eaLnBrk="1" fontAlgn="auto" hangingPunct="1">
              <a:lnSpc>
                <a:spcPct val="100000"/>
              </a:lnSpc>
              <a:spcAft>
                <a:spcPts val="0"/>
              </a:spcAft>
              <a:defRPr/>
            </a:pPr>
            <a:r>
              <a:rPr lang="en-US" altLang="en-US" sz="3600" dirty="0">
                <a:solidFill>
                  <a:srgbClr val="009999"/>
                </a:solidFill>
                <a:latin typeface="Tahoma" panose="020B0604030504040204" pitchFamily="34" charset="0"/>
                <a:ea typeface="+mn-ea"/>
                <a:cs typeface="Tahoma" panose="020B0604030504040204" pitchFamily="34" charset="0"/>
              </a:rPr>
              <a:t>Evidence in practice: Probiotics for preterm infants</a:t>
            </a:r>
            <a:endParaRPr lang="en-GB" sz="3600" dirty="0">
              <a:solidFill>
                <a:srgbClr val="009999"/>
              </a:solidFill>
              <a:latin typeface="Tahoma" panose="020B0604030504040204" pitchFamily="34" charset="0"/>
              <a:ea typeface="Tahoma" panose="020B0604030504040204" pitchFamily="34" charset="0"/>
              <a:cs typeface="Tahoma" panose="020B0604030504040204" pitchFamily="34" charset="0"/>
            </a:endParaRPr>
          </a:p>
        </p:txBody>
      </p:sp>
      <p:sp>
        <p:nvSpPr>
          <p:cNvPr id="46083" name="TextBox 4">
            <a:extLst>
              <a:ext uri="{FF2B5EF4-FFF2-40B4-BE49-F238E27FC236}">
                <a16:creationId xmlns:a16="http://schemas.microsoft.com/office/drawing/2014/main" id="{A31B5318-956A-41FB-A766-C6999F1888CF}"/>
              </a:ext>
            </a:extLst>
          </p:cNvPr>
          <p:cNvSpPr txBox="1">
            <a:spLocks noChangeArrowheads="1"/>
          </p:cNvSpPr>
          <p:nvPr/>
        </p:nvSpPr>
        <p:spPr bwMode="auto">
          <a:xfrm>
            <a:off x="303213" y="3865563"/>
            <a:ext cx="578326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Roger F. Soll, MD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H. Wallace Professor of Neonatology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Larner College of Medicine, University of Vermont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Coordinating Editor, Cochrane Neonatal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Vice President, Vermont Oxford Network</a:t>
            </a:r>
          </a:p>
        </p:txBody>
      </p:sp>
      <p:sp>
        <p:nvSpPr>
          <p:cNvPr id="46084" name="TextBox 5">
            <a:extLst>
              <a:ext uri="{FF2B5EF4-FFF2-40B4-BE49-F238E27FC236}">
                <a16:creationId xmlns:a16="http://schemas.microsoft.com/office/drawing/2014/main" id="{91A8B46E-D3DD-426C-A233-5BB5D73F00CD}"/>
              </a:ext>
            </a:extLst>
          </p:cNvPr>
          <p:cNvSpPr txBox="1">
            <a:spLocks noChangeArrowheads="1"/>
          </p:cNvSpPr>
          <p:nvPr/>
        </p:nvSpPr>
        <p:spPr bwMode="auto">
          <a:xfrm>
            <a:off x="8510588" y="6373813"/>
            <a:ext cx="268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DAD5D1E-5CE2-436F-9B26-9D32358D3843}"/>
              </a:ext>
            </a:extLst>
          </p:cNvPr>
          <p:cNvSpPr txBox="1">
            <a:spLocks noChangeArrowheads="1"/>
          </p:cNvSpPr>
          <p:nvPr/>
        </p:nvSpPr>
        <p:spPr bwMode="auto">
          <a:xfrm>
            <a:off x="247650" y="1068388"/>
            <a:ext cx="8658225"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Title of Program: Evidence in practice: Probiotics for preterm infants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Speakers/Moderators: Roger F. Soll, Danielle Ehret, William McGuire</a:t>
            </a:r>
            <a:b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br>
            <a: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	</a:t>
            </a:r>
            <a:b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br>
            <a: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Planning Committee: Jeffery D. Horbar, Roger F. Soll, Denise Zayack</a:t>
            </a:r>
            <a:b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br>
            <a:b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br>
            <a: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Date: September 23, 2020</a:t>
            </a:r>
            <a:b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br>
            <a:b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br>
            <a: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Learning Objectives:</a:t>
            </a:r>
            <a:b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br>
            <a: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The goal of the web seminar series is to identify and demonstrate an understanding of the underlying principles of evidence-based medicine (EBM), and to translate this understanding into clinical decision scenarios.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The goal of this session is for participants to be able to evaluate neonatal evidence presented via clinical trials and systematic reviews regarding the use of probiotics for preterm infants to better serve their practice and be able to translate neonatal evidence presented via clinical trials and systematic reviews to better serve their practice.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200" b="1" i="0" u="sng"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1" i="0" u="sng"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DISCLOSURE</a:t>
            </a:r>
            <a: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  </a:t>
            </a:r>
            <a:b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br>
            <a:r>
              <a:rPr kumimoji="0" lang="en-US" altLang="en-US" sz="1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Is there anything to disclose? </a:t>
            </a:r>
            <a:r>
              <a:rPr kumimoji="0" lang="en-US" altLang="en-US" sz="1200" b="1" i="1"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No financial interests to disclose</a:t>
            </a:r>
            <a:br>
              <a:rPr kumimoji="0" lang="en-US" altLang="en-US" sz="1200" b="1" i="1"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br>
            <a:br>
              <a:rPr kumimoji="0" lang="en-US" altLang="en-US" sz="1200" b="1" i="1"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br>
            <a:r>
              <a:rPr kumimoji="0" lang="en-US" altLang="en-US" sz="1200" b="1" i="0" u="sng"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COMMERCIAL SUPPORT ORGANIZATIONS </a:t>
            </a:r>
            <a:r>
              <a:rPr kumimoji="0" lang="en-US" altLang="en-US" sz="1200" b="1" i="1" u="sng"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(if applicable)</a:t>
            </a:r>
            <a:r>
              <a:rPr kumimoji="0" lang="en-US" altLang="en-US" sz="1200" b="1" i="1"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    No Commercial Support</a:t>
            </a:r>
            <a:br>
              <a:rPr kumimoji="0" lang="en-US" altLang="en-US" sz="1400" b="1" i="1"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br>
            <a:br>
              <a:rPr kumimoji="0" lang="en-US" altLang="en-US" sz="1400" b="1" i="1"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br>
            <a:endParaRPr kumimoji="0" lang="en-US" altLang="en-US" sz="16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endParaRPr>
          </a:p>
        </p:txBody>
      </p:sp>
      <p:sp>
        <p:nvSpPr>
          <p:cNvPr id="5" name="Rectangle 3">
            <a:extLst>
              <a:ext uri="{FF2B5EF4-FFF2-40B4-BE49-F238E27FC236}">
                <a16:creationId xmlns:a16="http://schemas.microsoft.com/office/drawing/2014/main" id="{AA4D0378-861E-4A7E-AF43-074A30990FE5}"/>
              </a:ext>
            </a:extLst>
          </p:cNvPr>
          <p:cNvSpPr txBox="1">
            <a:spLocks noChangeArrowheads="1"/>
          </p:cNvSpPr>
          <p:nvPr/>
        </p:nvSpPr>
        <p:spPr bwMode="auto">
          <a:xfrm>
            <a:off x="333375" y="5507038"/>
            <a:ext cx="8256588" cy="1350962"/>
          </a:xfrm>
          <a:prstGeom prst="rect">
            <a:avLst/>
          </a:prstGeom>
          <a:noFill/>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134"/>
              </a:spcBef>
              <a:spcAft>
                <a:spcPts val="0"/>
              </a:spcAft>
              <a:buClr>
                <a:srgbClr val="00AAAA"/>
              </a:buClr>
              <a:buSzTx/>
              <a:buFont typeface="Arial" pitchFamily="34" charset="0"/>
              <a:buNone/>
              <a:tabLst/>
              <a:defRPr/>
            </a:pPr>
            <a:r>
              <a:rPr kumimoji="0" lang="en-US" sz="1000" b="0" i="0" u="none" strike="noStrike" kern="1200" cap="none" spc="-20" normalizeH="0" baseline="0" noProof="0" dirty="0">
                <a:ln>
                  <a:noFill/>
                </a:ln>
                <a:solidFill>
                  <a:srgbClr val="002D64"/>
                </a:solidFill>
                <a:effectLst/>
                <a:uLnTx/>
                <a:uFillTx/>
                <a:latin typeface="Tahoma" panose="020B0604030504040204" pitchFamily="34" charset="0"/>
                <a:ea typeface="Tahoma" panose="020B0604030504040204" pitchFamily="34" charset="0"/>
                <a:cs typeface="Tahoma" panose="020B0604030504040204" pitchFamily="34" charset="0"/>
              </a:rPr>
              <a:t>In support of improving patient care, this activity has been planned and implemented by The Robert Larner College of Medicine at The University of Vermont and Cochrane Neonatal.  The University of Vermont is jointly accredited by the Accreditation Council for Continuing Medical Education (ACCME), the Accreditation Council for Pharmacy Education (ACPE), and the American Nurses Credentialing Center (ANCC), to provide continuing education for the healthcare team.</a:t>
            </a:r>
          </a:p>
          <a:p>
            <a:pPr marL="0" marR="0" lvl="0" indent="0" algn="l" defTabSz="914400" rtl="0" eaLnBrk="1" fontAlgn="auto" latinLnBrk="0" hangingPunct="1">
              <a:lnSpc>
                <a:spcPct val="100000"/>
              </a:lnSpc>
              <a:spcBef>
                <a:spcPts val="1134"/>
              </a:spcBef>
              <a:spcAft>
                <a:spcPts val="0"/>
              </a:spcAft>
              <a:buClr>
                <a:srgbClr val="00AAAA"/>
              </a:buClr>
              <a:buSzTx/>
              <a:buFont typeface="Arial" pitchFamily="34" charset="0"/>
              <a:buNone/>
              <a:tabLst/>
              <a:defRPr/>
            </a:pPr>
            <a:r>
              <a:rPr kumimoji="0" lang="en-US" sz="1000" b="0" i="0" u="none" strike="noStrike" kern="1200" cap="none" spc="-20" normalizeH="0" baseline="0" noProof="0" dirty="0">
                <a:ln>
                  <a:noFill/>
                </a:ln>
                <a:solidFill>
                  <a:srgbClr val="002D64"/>
                </a:solidFill>
                <a:effectLst/>
                <a:uLnTx/>
                <a:uFillTx/>
                <a:latin typeface="Tahoma" panose="020B0604030504040204" pitchFamily="34" charset="0"/>
                <a:ea typeface="Tahoma" panose="020B0604030504040204" pitchFamily="34" charset="0"/>
                <a:cs typeface="Tahoma" panose="020B0604030504040204" pitchFamily="34" charset="0"/>
              </a:rPr>
              <a:t>The University of Vermont designates this internet live activity for a maximum of </a:t>
            </a:r>
            <a:r>
              <a:rPr kumimoji="0" lang="en-US" sz="1000" b="0" i="1" u="none" strike="noStrike" kern="1200" cap="none" spc="-20" normalizeH="0" baseline="0" noProof="0" dirty="0">
                <a:ln>
                  <a:noFill/>
                </a:ln>
                <a:solidFill>
                  <a:srgbClr val="002D64"/>
                </a:solidFill>
                <a:effectLst/>
                <a:uLnTx/>
                <a:uFillTx/>
                <a:latin typeface="Tahoma" panose="020B0604030504040204" pitchFamily="34" charset="0"/>
                <a:ea typeface="Tahoma" panose="020B0604030504040204" pitchFamily="34" charset="0"/>
                <a:cs typeface="Tahoma" panose="020B0604030504040204" pitchFamily="34" charset="0"/>
              </a:rPr>
              <a:t>1 AMA PRA Category 1 Credit(s)™</a:t>
            </a:r>
            <a:r>
              <a:rPr kumimoji="0" lang="en-US" sz="1000" b="0" i="0" u="none" strike="noStrike" kern="1200" cap="none" spc="-20" normalizeH="0" baseline="0" noProof="0" dirty="0">
                <a:ln>
                  <a:noFill/>
                </a:ln>
                <a:solidFill>
                  <a:srgbClr val="002D64"/>
                </a:solidFill>
                <a:effectLst/>
                <a:uLnTx/>
                <a:uFillTx/>
                <a:latin typeface="Tahoma" panose="020B0604030504040204" pitchFamily="34" charset="0"/>
                <a:ea typeface="Tahoma" panose="020B0604030504040204" pitchFamily="34" charset="0"/>
                <a:cs typeface="Tahoma" panose="020B0604030504040204" pitchFamily="34" charset="0"/>
              </a:rPr>
              <a:t>. Physicians should claim only the credit commensurate with the extent of their participation in the activity. This program has been reviewed and is acceptable for up to 1 Nursing Contact Hour.</a:t>
            </a:r>
          </a:p>
        </p:txBody>
      </p:sp>
      <p:pic>
        <p:nvPicPr>
          <p:cNvPr id="48132" name="Picture 5">
            <a:extLst>
              <a:ext uri="{FF2B5EF4-FFF2-40B4-BE49-F238E27FC236}">
                <a16:creationId xmlns:a16="http://schemas.microsoft.com/office/drawing/2014/main" id="{1268AF68-DCE4-4A56-9349-8637EC876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2038" y="142875"/>
            <a:ext cx="1493837"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a:extLst>
              <a:ext uri="{FF2B5EF4-FFF2-40B4-BE49-F238E27FC236}">
                <a16:creationId xmlns:a16="http://schemas.microsoft.com/office/drawing/2014/main" id="{A5BA5A3C-025C-4353-BC35-0827FA8AA008}"/>
              </a:ext>
            </a:extLst>
          </p:cNvPr>
          <p:cNvSpPr txBox="1">
            <a:spLocks noChangeArrowheads="1"/>
          </p:cNvSpPr>
          <p:nvPr/>
        </p:nvSpPr>
        <p:spPr bwMode="auto">
          <a:xfrm>
            <a:off x="390525" y="2641600"/>
            <a:ext cx="8367713"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76" tIns="40638" rIns="81276" bIns="4063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3200">
                <a:solidFill>
                  <a:srgbClr val="002060"/>
                </a:solidFill>
                <a:latin typeface="Tahoma" panose="020B0604030504040204" pitchFamily="34" charset="0"/>
                <a:ea typeface="MS PGothic" panose="020B0600070205080204" pitchFamily="34" charset="-128"/>
              </a:rPr>
              <a:t>Roger F. Soll, M.D. is the Vice President</a:t>
            </a:r>
          </a:p>
          <a:p>
            <a:pPr algn="ctr"/>
            <a:r>
              <a:rPr lang="en-US" altLang="en-US" sz="3200">
                <a:solidFill>
                  <a:srgbClr val="002060"/>
                </a:solidFill>
                <a:latin typeface="Tahoma" panose="020B0604030504040204" pitchFamily="34" charset="0"/>
                <a:ea typeface="MS PGothic" panose="020B0600070205080204" pitchFamily="34" charset="-128"/>
              </a:rPr>
              <a:t>of the Vermont Oxford Network</a:t>
            </a:r>
          </a:p>
          <a:p>
            <a:pPr algn="ctr"/>
            <a:r>
              <a:rPr lang="en-US" altLang="en-US" sz="3200">
                <a:solidFill>
                  <a:srgbClr val="002060"/>
                </a:solidFill>
                <a:latin typeface="Tahoma" panose="020B0604030504040204" pitchFamily="34" charset="0"/>
                <a:ea typeface="MS PGothic" panose="020B0600070205080204" pitchFamily="34" charset="-128"/>
              </a:rPr>
              <a:t>and the Coordinating Editor</a:t>
            </a:r>
          </a:p>
          <a:p>
            <a:pPr algn="ctr"/>
            <a:r>
              <a:rPr lang="en-US" altLang="en-US" sz="3200">
                <a:solidFill>
                  <a:srgbClr val="002060"/>
                </a:solidFill>
                <a:latin typeface="Tahoma" panose="020B0604030504040204" pitchFamily="34" charset="0"/>
                <a:ea typeface="MS PGothic" panose="020B0600070205080204" pitchFamily="34" charset="-128"/>
              </a:rPr>
              <a:t>of Cochrane Neonatal</a:t>
            </a:r>
          </a:p>
          <a:p>
            <a:pPr algn="ctr"/>
            <a:endParaRPr lang="en-US" altLang="en-US" sz="3200">
              <a:solidFill>
                <a:srgbClr val="002060"/>
              </a:solidFill>
              <a:latin typeface="Tahoma" panose="020B0604030504040204" pitchFamily="34" charset="0"/>
              <a:ea typeface="MS PGothic" panose="020B0600070205080204" pitchFamily="34" charset="-128"/>
            </a:endParaRPr>
          </a:p>
          <a:p>
            <a:pPr algn="ctr"/>
            <a:r>
              <a:rPr lang="en-US" altLang="en-US" sz="3200">
                <a:solidFill>
                  <a:srgbClr val="002060"/>
                </a:solidFill>
                <a:latin typeface="Tahoma" panose="020B0604030504040204" pitchFamily="34" charset="0"/>
                <a:ea typeface="MS PGothic" panose="020B0600070205080204" pitchFamily="34" charset="-128"/>
              </a:rPr>
              <a:t>No other relevant financial issues to disclose</a:t>
            </a:r>
          </a:p>
        </p:txBody>
      </p:sp>
      <p:sp>
        <p:nvSpPr>
          <p:cNvPr id="4" name="Title 1">
            <a:extLst>
              <a:ext uri="{FF2B5EF4-FFF2-40B4-BE49-F238E27FC236}">
                <a16:creationId xmlns:a16="http://schemas.microsoft.com/office/drawing/2014/main" id="{9A99CC1C-AD39-40F9-8467-81D67F379769}"/>
              </a:ext>
            </a:extLst>
          </p:cNvPr>
          <p:cNvSpPr txBox="1">
            <a:spLocks/>
          </p:cNvSpPr>
          <p:nvPr/>
        </p:nvSpPr>
        <p:spPr>
          <a:xfrm>
            <a:off x="155575" y="1219200"/>
            <a:ext cx="8834438" cy="785813"/>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40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716E"/>
        </a:solidFill>
        <a:effectLst/>
      </p:bgPr>
    </p:bg>
    <p:spTree>
      <p:nvGrpSpPr>
        <p:cNvPr id="1" name=""/>
        <p:cNvGrpSpPr/>
        <p:nvPr/>
      </p:nvGrpSpPr>
      <p:grpSpPr>
        <a:xfrm>
          <a:off x="0" y="0"/>
          <a:ext cx="0" cy="0"/>
          <a:chOff x="0" y="0"/>
          <a:chExt cx="0" cy="0"/>
        </a:xfrm>
      </p:grpSpPr>
      <p:pic>
        <p:nvPicPr>
          <p:cNvPr id="50178" name="Picture 8" descr="Image result for flipped classroom">
            <a:extLst>
              <a:ext uri="{FF2B5EF4-FFF2-40B4-BE49-F238E27FC236}">
                <a16:creationId xmlns:a16="http://schemas.microsoft.com/office/drawing/2014/main" id="{75E746D0-BCB6-48D7-9AFF-D3470EDB1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2588"/>
            <a:ext cx="9126538" cy="609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7BE8F5D-EE4C-46AE-8AAE-092F98BFBEC2}"/>
              </a:ext>
            </a:extLst>
          </p:cNvPr>
          <p:cNvSpPr/>
          <p:nvPr/>
        </p:nvSpPr>
        <p:spPr>
          <a:xfrm>
            <a:off x="1284288" y="2278063"/>
            <a:ext cx="2428875" cy="9144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Source Sans Pro Semibold"/>
              <a:ea typeface="+mn-ea"/>
              <a:cs typeface="+mn-cs"/>
            </a:endParaRPr>
          </a:p>
        </p:txBody>
      </p:sp>
      <p:pic>
        <p:nvPicPr>
          <p:cNvPr id="50180" name="Picture 10" descr="Image result for cochrane neonatal">
            <a:extLst>
              <a:ext uri="{FF2B5EF4-FFF2-40B4-BE49-F238E27FC236}">
                <a16:creationId xmlns:a16="http://schemas.microsoft.com/office/drawing/2014/main" id="{89542C61-D5E7-4BA9-9920-292459086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8" y="2386013"/>
            <a:ext cx="2103437"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Extract 1">
            <a:extLst>
              <a:ext uri="{FF2B5EF4-FFF2-40B4-BE49-F238E27FC236}">
                <a16:creationId xmlns:a16="http://schemas.microsoft.com/office/drawing/2014/main" id="{62037D02-108C-4CC1-8D1F-15EFC4CDFCE4}"/>
              </a:ext>
            </a:extLst>
          </p:cNvPr>
          <p:cNvSpPr/>
          <p:nvPr/>
        </p:nvSpPr>
        <p:spPr>
          <a:xfrm>
            <a:off x="2774950" y="3348038"/>
            <a:ext cx="877888" cy="779462"/>
          </a:xfrm>
          <a:prstGeom prst="flowChartExtra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Source Sans Pro Semibold"/>
              <a:ea typeface="+mn-ea"/>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1">
            <a:extLst>
              <a:ext uri="{FF2B5EF4-FFF2-40B4-BE49-F238E27FC236}">
                <a16:creationId xmlns:a16="http://schemas.microsoft.com/office/drawing/2014/main" id="{477DF368-6452-43D8-AE9A-E7FA3E6D6A64}"/>
              </a:ext>
            </a:extLst>
          </p:cNvPr>
          <p:cNvSpPr>
            <a:spLocks noChangeArrowheads="1"/>
          </p:cNvSpPr>
          <p:nvPr/>
        </p:nvSpPr>
        <p:spPr bwMode="auto">
          <a:xfrm>
            <a:off x="2989263" y="185738"/>
            <a:ext cx="5634037" cy="739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Guest Discussants</a:t>
            </a:r>
          </a:p>
        </p:txBody>
      </p:sp>
      <p:pic>
        <p:nvPicPr>
          <p:cNvPr id="52227" name="Picture 22541">
            <a:extLst>
              <a:ext uri="{FF2B5EF4-FFF2-40B4-BE49-F238E27FC236}">
                <a16:creationId xmlns:a16="http://schemas.microsoft.com/office/drawing/2014/main" id="{4A453F67-5FF6-415A-9C1D-DF0D595D4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357313"/>
            <a:ext cx="3827463"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1">
            <a:extLst>
              <a:ext uri="{FF2B5EF4-FFF2-40B4-BE49-F238E27FC236}">
                <a16:creationId xmlns:a16="http://schemas.microsoft.com/office/drawing/2014/main" id="{03F34594-5119-4A5F-A0D7-F026C4496BAE}"/>
              </a:ext>
            </a:extLst>
          </p:cNvPr>
          <p:cNvSpPr>
            <a:spLocks noChangeArrowheads="1"/>
          </p:cNvSpPr>
          <p:nvPr/>
        </p:nvSpPr>
        <p:spPr bwMode="auto">
          <a:xfrm>
            <a:off x="88900" y="5761038"/>
            <a:ext cx="44831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altLang="en-US" sz="15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Danielle Ehret, MD, MPH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Associate Professor, University of Vermont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Director, Global Health, Vermont Oxford Network</a:t>
            </a:r>
          </a:p>
        </p:txBody>
      </p:sp>
      <p:sp>
        <p:nvSpPr>
          <p:cNvPr id="52229" name="Rectangle 6">
            <a:extLst>
              <a:ext uri="{FF2B5EF4-FFF2-40B4-BE49-F238E27FC236}">
                <a16:creationId xmlns:a16="http://schemas.microsoft.com/office/drawing/2014/main" id="{C32E5A47-9CF2-4CD5-A4E9-CD6DBAA913DA}"/>
              </a:ext>
            </a:extLst>
          </p:cNvPr>
          <p:cNvSpPr>
            <a:spLocks noChangeArrowheads="1"/>
          </p:cNvSpPr>
          <p:nvPr/>
        </p:nvSpPr>
        <p:spPr bwMode="auto">
          <a:xfrm>
            <a:off x="4597400" y="5627688"/>
            <a:ext cx="44942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altLang="en-US" sz="15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William McGuire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altLang="en-US" sz="15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Professor of Child Health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Centre for Reviews and Dissemination,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University of York, York, UK</a:t>
            </a:r>
          </a:p>
        </p:txBody>
      </p:sp>
      <p:pic>
        <p:nvPicPr>
          <p:cNvPr id="52230" name="Picture 2">
            <a:extLst>
              <a:ext uri="{FF2B5EF4-FFF2-40B4-BE49-F238E27FC236}">
                <a16:creationId xmlns:a16="http://schemas.microsoft.com/office/drawing/2014/main" id="{CC203DBF-ACFA-4EE0-B26F-0C7618F74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250" y="1357313"/>
            <a:ext cx="2954338"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a:extLst>
              <a:ext uri="{FF2B5EF4-FFF2-40B4-BE49-F238E27FC236}">
                <a16:creationId xmlns:a16="http://schemas.microsoft.com/office/drawing/2014/main" id="{E98E01F9-8C18-4D2F-887D-4C8BBADD84BA}"/>
              </a:ext>
            </a:extLst>
          </p:cNvPr>
          <p:cNvSpPr>
            <a:spLocks noChangeArrowheads="1"/>
          </p:cNvSpPr>
          <p:nvPr/>
        </p:nvSpPr>
        <p:spPr bwMode="auto">
          <a:xfrm>
            <a:off x="4318000" y="200025"/>
            <a:ext cx="28336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Sponsors</a:t>
            </a:r>
          </a:p>
        </p:txBody>
      </p:sp>
      <p:pic>
        <p:nvPicPr>
          <p:cNvPr id="54275" name="Picture 6" descr="Image result for vermont oxford network logo">
            <a:extLst>
              <a:ext uri="{FF2B5EF4-FFF2-40B4-BE49-F238E27FC236}">
                <a16:creationId xmlns:a16="http://schemas.microsoft.com/office/drawing/2014/main" id="{083839D1-44C1-4CE0-874A-BC9C1804C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725613"/>
            <a:ext cx="7178675"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8" descr="Image result for american academy of pediatrics logo">
            <a:extLst>
              <a:ext uri="{FF2B5EF4-FFF2-40B4-BE49-F238E27FC236}">
                <a16:creationId xmlns:a16="http://schemas.microsoft.com/office/drawing/2014/main" id="{886D23D8-4F54-4A8C-92F8-45E7CA6D4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572" b="17809"/>
          <a:stretch>
            <a:fillRect/>
          </a:stretch>
        </p:blipFill>
        <p:spPr bwMode="auto">
          <a:xfrm>
            <a:off x="842963" y="3533775"/>
            <a:ext cx="7472362"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1">
            <a:extLst>
              <a:ext uri="{FF2B5EF4-FFF2-40B4-BE49-F238E27FC236}">
                <a16:creationId xmlns:a16="http://schemas.microsoft.com/office/drawing/2014/main" id="{1CD23CA6-ED6C-49B8-8E59-16D4AF7533E5}"/>
              </a:ext>
            </a:extLst>
          </p:cNvPr>
          <p:cNvSpPr txBox="1">
            <a:spLocks noChangeArrowheads="1"/>
          </p:cNvSpPr>
          <p:nvPr/>
        </p:nvSpPr>
        <p:spPr bwMode="auto">
          <a:xfrm>
            <a:off x="1392238" y="5973763"/>
            <a:ext cx="6376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2D64"/>
                </a:solidFill>
                <a:effectLst/>
                <a:uLnTx/>
                <a:uFillTx/>
                <a:latin typeface="Times" panose="02020603050405020304" pitchFamily="18" charset="0"/>
                <a:ea typeface="+mn-ea"/>
                <a:cs typeface="+mn-cs"/>
              </a:rPr>
              <a:t>Section on Neonatal-Perinatal Medicine</a:t>
            </a:r>
            <a:endParaRPr kumimoji="0" lang="en-US" altLang="en-US" sz="24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3">
            <a:extLst>
              <a:ext uri="{FF2B5EF4-FFF2-40B4-BE49-F238E27FC236}">
                <a16:creationId xmlns:a16="http://schemas.microsoft.com/office/drawing/2014/main" id="{841A448B-02D8-491C-A45F-A06A0A36D477}"/>
              </a:ext>
            </a:extLst>
          </p:cNvPr>
          <p:cNvSpPr txBox="1">
            <a:spLocks noChangeArrowheads="1"/>
          </p:cNvSpPr>
          <p:nvPr/>
        </p:nvSpPr>
        <p:spPr bwMode="auto">
          <a:xfrm>
            <a:off x="390525" y="2641600"/>
            <a:ext cx="8367713"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76" tIns="40638" rIns="81276" bIns="4063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mn-cs"/>
              </a:rPr>
              <a:t>Roger F. Soll, M.D. is the Vice President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mn-cs"/>
              </a:rPr>
              <a:t>of the Vermont Oxford Network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mn-cs"/>
              </a:rPr>
              <a:t>and the Coordinating Editor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mn-cs"/>
              </a:rPr>
              <a:t>of Cochrane Neonatal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mn-cs"/>
              </a:rPr>
              <a:t>No other relevant financial issues to disclose</a:t>
            </a:r>
          </a:p>
        </p:txBody>
      </p:sp>
      <p:sp>
        <p:nvSpPr>
          <p:cNvPr id="4" name="Title 1">
            <a:extLst>
              <a:ext uri="{FF2B5EF4-FFF2-40B4-BE49-F238E27FC236}">
                <a16:creationId xmlns:a16="http://schemas.microsoft.com/office/drawing/2014/main" id="{DEA1B54E-0912-4690-AB2E-52F0C0B1B3EF}"/>
              </a:ext>
            </a:extLst>
          </p:cNvPr>
          <p:cNvSpPr txBox="1">
            <a:spLocks/>
          </p:cNvSpPr>
          <p:nvPr/>
        </p:nvSpPr>
        <p:spPr>
          <a:xfrm>
            <a:off x="155575" y="1219200"/>
            <a:ext cx="8834438" cy="785813"/>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40" normalizeH="0" baseline="0" noProof="0" dirty="0">
                <a:ln>
                  <a:noFill/>
                </a:ln>
                <a:solidFill>
                  <a:srgbClr val="00AAAA"/>
                </a:solidFill>
                <a:effectLst/>
                <a:uLnTx/>
                <a:uFillTx/>
                <a:latin typeface="Tahoma" panose="020B0604030504040204" pitchFamily="34" charset="0"/>
                <a:ea typeface="+mj-ea"/>
                <a:cs typeface="Tahoma" panose="020B0604030504040204" pitchFamily="34" charset="0"/>
              </a:rPr>
              <a:t>Probiotics for preterm infants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3559-EC1E-4B46-ABD1-E090E655AB49}"/>
              </a:ext>
            </a:extLst>
          </p:cNvPr>
          <p:cNvSpPr>
            <a:spLocks noGrp="1"/>
          </p:cNvSpPr>
          <p:nvPr>
            <p:ph type="title"/>
          </p:nvPr>
        </p:nvSpPr>
        <p:spPr>
          <a:xfrm>
            <a:off x="176213" y="1246188"/>
            <a:ext cx="8799512" cy="1325562"/>
          </a:xfrm>
        </p:spPr>
        <p:txBody>
          <a:bodyPr rtlCol="0">
            <a:normAutofit fontScale="90000"/>
          </a:bodyPr>
          <a:lstStyle/>
          <a:p>
            <a:pPr algn="ctr" eaLnBrk="1" fontAlgn="auto" hangingPunct="1">
              <a:spcAft>
                <a:spcPts val="0"/>
              </a:spcAft>
              <a:defRPr/>
            </a:pPr>
            <a:br>
              <a:rPr lang="en-US" altLang="en-US" sz="3800" b="1" dirty="0">
                <a:solidFill>
                  <a:srgbClr val="009999"/>
                </a:solidFill>
                <a:latin typeface="Tahoma" panose="020B0604030504040204" pitchFamily="34" charset="0"/>
                <a:ea typeface="+mn-ea"/>
                <a:cs typeface="Tahoma" panose="020B0604030504040204" pitchFamily="34" charset="0"/>
              </a:rPr>
            </a:br>
            <a:r>
              <a:rPr lang="en-US" altLang="en-US" sz="3800" b="1" dirty="0">
                <a:solidFill>
                  <a:srgbClr val="009999"/>
                </a:solidFill>
                <a:latin typeface="Tahoma" panose="020B0604030504040204" pitchFamily="34" charset="0"/>
                <a:ea typeface="+mn-ea"/>
                <a:cs typeface="Tahoma" panose="020B0604030504040204" pitchFamily="34" charset="0"/>
              </a:rPr>
              <a:t>How to Participate in Today’s Webinar</a:t>
            </a:r>
            <a:endParaRPr lang="en-US" sz="3800" b="1" dirty="0"/>
          </a:p>
        </p:txBody>
      </p:sp>
      <p:sp>
        <p:nvSpPr>
          <p:cNvPr id="57347" name="Content Placeholder 2">
            <a:extLst>
              <a:ext uri="{FF2B5EF4-FFF2-40B4-BE49-F238E27FC236}">
                <a16:creationId xmlns:a16="http://schemas.microsoft.com/office/drawing/2014/main" id="{AECF3302-AE88-4B44-9009-4C600D6507B3}"/>
              </a:ext>
            </a:extLst>
          </p:cNvPr>
          <p:cNvSpPr>
            <a:spLocks noGrp="1" noChangeArrowheads="1"/>
          </p:cNvSpPr>
          <p:nvPr>
            <p:ph idx="1"/>
          </p:nvPr>
        </p:nvSpPr>
        <p:spPr>
          <a:xfrm>
            <a:off x="628650" y="1984375"/>
            <a:ext cx="7886700" cy="4351338"/>
          </a:xfrm>
        </p:spPr>
        <p:txBody>
          <a:bodyPr/>
          <a:lstStyle/>
          <a:p>
            <a:pPr eaLnBrk="1" hangingPunct="1"/>
            <a:endParaRPr lang="en-US" altLang="en-US">
              <a:solidFill>
                <a:srgbClr val="002060"/>
              </a:solidFill>
              <a:latin typeface="Tahoma" panose="020B0604030504040204" pitchFamily="34" charset="0"/>
            </a:endParaRPr>
          </a:p>
          <a:p>
            <a:pPr eaLnBrk="1" hangingPunct="1"/>
            <a:endParaRPr lang="en-US" altLang="en-US">
              <a:solidFill>
                <a:srgbClr val="002060"/>
              </a:solidFill>
              <a:latin typeface="Tahoma" panose="020B0604030504040204" pitchFamily="34" charset="0"/>
            </a:endParaRPr>
          </a:p>
          <a:p>
            <a:pPr eaLnBrk="1" hangingPunct="1"/>
            <a:r>
              <a:rPr lang="en-US" altLang="en-US">
                <a:solidFill>
                  <a:srgbClr val="002060"/>
                </a:solidFill>
                <a:latin typeface="Tahoma" panose="020B0604030504040204" pitchFamily="34" charset="0"/>
              </a:rPr>
              <a:t>Type questions you have into the chat box at anytime during the presentation. </a:t>
            </a:r>
          </a:p>
          <a:p>
            <a:pPr eaLnBrk="1" hangingPunct="1"/>
            <a:endParaRPr lang="en-US" altLang="en-US">
              <a:solidFill>
                <a:srgbClr val="002060"/>
              </a:solidFill>
              <a:latin typeface="Tahoma" panose="020B0604030504040204" pitchFamily="34" charset="0"/>
            </a:endParaRPr>
          </a:p>
          <a:p>
            <a:pPr eaLnBrk="1" hangingPunct="1"/>
            <a:r>
              <a:rPr lang="en-US" altLang="en-US">
                <a:solidFill>
                  <a:srgbClr val="002060"/>
                </a:solidFill>
                <a:latin typeface="Tahoma" panose="020B0604030504040204" pitchFamily="34" charset="0"/>
              </a:rPr>
              <a:t>Use Poll Everywhere to answer questions posed during the session.</a:t>
            </a:r>
            <a:endParaRPr lang="en-US" altLang="en-US"/>
          </a:p>
        </p:txBody>
      </p:sp>
      <p:pic>
        <p:nvPicPr>
          <p:cNvPr id="57348" name="Picture 4" descr="A picture containing drawing&#10;&#10;Description automatically generated">
            <a:extLst>
              <a:ext uri="{FF2B5EF4-FFF2-40B4-BE49-F238E27FC236}">
                <a16:creationId xmlns:a16="http://schemas.microsoft.com/office/drawing/2014/main" id="{94DB7D2D-C68A-4E8E-9DA8-2D52975711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493713"/>
            <a:ext cx="156686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riangle 11">
            <a:extLst>
              <a:ext uri="{FF2B5EF4-FFF2-40B4-BE49-F238E27FC236}">
                <a16:creationId xmlns:a16="http://schemas.microsoft.com/office/drawing/2014/main" id="{77C9009B-E69B-41AC-8011-828C9E3FBA5E}"/>
              </a:ext>
            </a:extLst>
          </p:cNvPr>
          <p:cNvSpPr/>
          <p:nvPr/>
        </p:nvSpPr>
        <p:spPr>
          <a:xfrm rot="10800000">
            <a:off x="212725" y="1052513"/>
            <a:ext cx="1096963" cy="946150"/>
          </a:xfrm>
          <a:prstGeom prst="triangle">
            <a:avLst/>
          </a:prstGeom>
          <a:solidFill>
            <a:srgbClr val="007AC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S PGothic" charset="0"/>
              <a:cs typeface="MS PGothic" charset="0"/>
            </a:endParaRPr>
          </a:p>
        </p:txBody>
      </p:sp>
      <p:sp>
        <p:nvSpPr>
          <p:cNvPr id="13" name="Rectangle 12">
            <a:extLst>
              <a:ext uri="{FF2B5EF4-FFF2-40B4-BE49-F238E27FC236}">
                <a16:creationId xmlns:a16="http://schemas.microsoft.com/office/drawing/2014/main" id="{74D570D3-202B-445F-BCF8-6AB0DEC7CF27}"/>
              </a:ext>
            </a:extLst>
          </p:cNvPr>
          <p:cNvSpPr/>
          <p:nvPr/>
        </p:nvSpPr>
        <p:spPr>
          <a:xfrm>
            <a:off x="212725" y="2046288"/>
            <a:ext cx="8710613" cy="3748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S PGothic" charset="0"/>
                <a:cs typeface="MS PGothic" charset="0"/>
              </a:rPr>
              <a:t>* </a:t>
            </a:r>
          </a:p>
        </p:txBody>
      </p:sp>
      <p:sp>
        <p:nvSpPr>
          <p:cNvPr id="14" name="Rectangle 13">
            <a:extLst>
              <a:ext uri="{FF2B5EF4-FFF2-40B4-BE49-F238E27FC236}">
                <a16:creationId xmlns:a16="http://schemas.microsoft.com/office/drawing/2014/main" id="{D13FCFA6-848A-45CA-A905-96AA1BD2187A}"/>
              </a:ext>
            </a:extLst>
          </p:cNvPr>
          <p:cNvSpPr/>
          <p:nvPr/>
        </p:nvSpPr>
        <p:spPr>
          <a:xfrm>
            <a:off x="212725" y="1052513"/>
            <a:ext cx="8710613" cy="739775"/>
          </a:xfrm>
          <a:prstGeom prst="rect">
            <a:avLst/>
          </a:prstGeom>
          <a:solidFill>
            <a:srgbClr val="007AC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S PGothic" charset="0"/>
              <a:cs typeface="MS PGothic" charset="0"/>
            </a:endParaRPr>
          </a:p>
        </p:txBody>
      </p:sp>
      <p:pic>
        <p:nvPicPr>
          <p:cNvPr id="58373" name="Picture 2" descr="web_response.png">
            <a:extLst>
              <a:ext uri="{FF2B5EF4-FFF2-40B4-BE49-F238E27FC236}">
                <a16:creationId xmlns:a16="http://schemas.microsoft.com/office/drawing/2014/main" id="{44035F53-2A33-45A8-8D5E-F2B3E52510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7463" y="1892300"/>
            <a:ext cx="3848100"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7">
            <a:extLst>
              <a:ext uri="{FF2B5EF4-FFF2-40B4-BE49-F238E27FC236}">
                <a16:creationId xmlns:a16="http://schemas.microsoft.com/office/drawing/2014/main" id="{C60696A9-DFFD-4B96-B522-26EC3DA33043}"/>
              </a:ext>
            </a:extLst>
          </p:cNvPr>
          <p:cNvSpPr txBox="1">
            <a:spLocks noChangeArrowheads="1"/>
          </p:cNvSpPr>
          <p:nvPr/>
        </p:nvSpPr>
        <p:spPr bwMode="auto">
          <a:xfrm>
            <a:off x="2413000" y="2514600"/>
            <a:ext cx="1658938" cy="25400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Source Sans Pro" panose="020B0503030403020204" pitchFamily="34" charset="0"/>
              </a:rPr>
              <a:t>Pollev.com/</a:t>
            </a:r>
            <a:r>
              <a:rPr kumimoji="0" lang="en-US" altLang="en-US" sz="1050" b="0" i="0" u="none" strike="noStrike" kern="1200" cap="none" spc="0" normalizeH="0" baseline="0" noProof="0" dirty="0" err="1">
                <a:ln>
                  <a:noFill/>
                </a:ln>
                <a:solidFill>
                  <a:srgbClr val="ED7D31"/>
                </a:solidFill>
                <a:effectLst/>
                <a:uLnTx/>
                <a:uFillTx/>
                <a:latin typeface="Source Sans Pro" panose="020B0503030403020204" pitchFamily="34" charset="0"/>
                <a:ea typeface="Source Sans Pro" panose="020B0503030403020204" pitchFamily="34" charset="0"/>
                <a:cs typeface="Source Sans Pro" panose="020B0503030403020204" pitchFamily="34" charset="0"/>
              </a:rPr>
              <a:t>vtoxford</a:t>
            </a:r>
            <a:endParaRPr kumimoji="0" lang="en-US" altLang="en-US" sz="1050" b="0" i="0" u="none" strike="noStrike" kern="1200" cap="none" spc="0" normalizeH="0" baseline="0" noProof="0" dirty="0">
              <a:ln>
                <a:noFill/>
              </a:ln>
              <a:solidFill>
                <a:srgbClr val="ED7D31"/>
              </a:solidFill>
              <a:effectLst/>
              <a:uLnTx/>
              <a:uFillTx/>
              <a:latin typeface="Source Sans Pro" panose="020B0503030403020204" pitchFamily="34" charset="0"/>
              <a:ea typeface="Source Sans Pro" panose="020B0503030403020204" pitchFamily="34" charset="0"/>
              <a:cs typeface="Source Sans Pro" panose="020B0503030403020204" pitchFamily="34" charset="0"/>
            </a:endParaRPr>
          </a:p>
        </p:txBody>
      </p:sp>
      <p:pic>
        <p:nvPicPr>
          <p:cNvPr id="58375" name="Picture 4" descr="text_response.png">
            <a:extLst>
              <a:ext uri="{FF2B5EF4-FFF2-40B4-BE49-F238E27FC236}">
                <a16:creationId xmlns:a16="http://schemas.microsoft.com/office/drawing/2014/main" id="{E338F395-057A-4019-B1A6-CF16D3922C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2713" y="1927225"/>
            <a:ext cx="385127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Box 9">
            <a:extLst>
              <a:ext uri="{FF2B5EF4-FFF2-40B4-BE49-F238E27FC236}">
                <a16:creationId xmlns:a16="http://schemas.microsoft.com/office/drawing/2014/main" id="{1CDC0657-FBAD-4054-9D54-230D551BC39D}"/>
              </a:ext>
            </a:extLst>
          </p:cNvPr>
          <p:cNvSpPr txBox="1">
            <a:spLocks noChangeArrowheads="1"/>
          </p:cNvSpPr>
          <p:nvPr/>
        </p:nvSpPr>
        <p:spPr bwMode="auto">
          <a:xfrm>
            <a:off x="6437313" y="3722688"/>
            <a:ext cx="1570037" cy="4159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err="1">
                <a:ln>
                  <a:noFill/>
                </a:ln>
                <a:solidFill>
                  <a:srgbClr val="D95347"/>
                </a:solidFill>
                <a:effectLst/>
                <a:uLnTx/>
                <a:uFillTx/>
                <a:latin typeface="Source Sans Pro" panose="020B0503030403020204" pitchFamily="34" charset="0"/>
                <a:ea typeface="Source Sans Pro" panose="020B0503030403020204" pitchFamily="34" charset="0"/>
                <a:cs typeface="Source Sans Pro" panose="020B0503030403020204" pitchFamily="34" charset="0"/>
              </a:rPr>
              <a:t>vtoxford</a:t>
            </a:r>
            <a:r>
              <a:rPr kumimoji="0" lang="en-US" altLang="en-US" sz="1050" b="0" i="0" u="none" strike="noStrike" kern="1200" cap="none" spc="0" normalizeH="0" baseline="0" noProof="0" dirty="0">
                <a:ln>
                  <a:noFill/>
                </a:ln>
                <a:solidFill>
                  <a:srgbClr val="D95347"/>
                </a:solidFill>
                <a:effectLst/>
                <a:uLnTx/>
                <a:uFillTx/>
                <a:latin typeface="Source Sans Pro" panose="020B0503030403020204" pitchFamily="34" charset="0"/>
                <a:ea typeface="Source Sans Pro" panose="020B0503030403020204" pitchFamily="34" charset="0"/>
                <a:cs typeface="Source Sans Pro" panose="020B0503030403020204" pitchFamily="34" charset="0"/>
              </a:rPr>
              <a: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Source Sans Pro" panose="020B0503030403020204" pitchFamily="34" charset="0"/>
              </a:rPr>
              <a:t>your response</a:t>
            </a:r>
          </a:p>
        </p:txBody>
      </p:sp>
      <p:sp>
        <p:nvSpPr>
          <p:cNvPr id="58377" name="TextBox 15">
            <a:extLst>
              <a:ext uri="{FF2B5EF4-FFF2-40B4-BE49-F238E27FC236}">
                <a16:creationId xmlns:a16="http://schemas.microsoft.com/office/drawing/2014/main" id="{465CF731-C6D9-480B-ABAF-DEB6EA09A66A}"/>
              </a:ext>
            </a:extLst>
          </p:cNvPr>
          <p:cNvSpPr txBox="1">
            <a:spLocks noChangeArrowheads="1"/>
          </p:cNvSpPr>
          <p:nvPr/>
        </p:nvSpPr>
        <p:spPr bwMode="auto">
          <a:xfrm>
            <a:off x="6529388" y="2657475"/>
            <a:ext cx="9048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D95347"/>
                </a:solidFill>
                <a:effectLst/>
                <a:uLnTx/>
                <a:uFillTx/>
                <a:latin typeface="Source Sans Pro" panose="020B0503030403020204" pitchFamily="34" charset="0"/>
                <a:ea typeface="Source Sans Pro" panose="020B0503030403020204" pitchFamily="34" charset="0"/>
                <a:cs typeface="Source Sans Pro" panose="020B0503030403020204" pitchFamily="34" charset="0"/>
              </a:rPr>
              <a:t>22333</a:t>
            </a:r>
          </a:p>
        </p:txBody>
      </p:sp>
      <p:sp>
        <p:nvSpPr>
          <p:cNvPr id="58378" name="Title 1">
            <a:extLst>
              <a:ext uri="{FF2B5EF4-FFF2-40B4-BE49-F238E27FC236}">
                <a16:creationId xmlns:a16="http://schemas.microsoft.com/office/drawing/2014/main" id="{EBD069CD-E608-42D4-8B3F-EB56E32CEB27}"/>
              </a:ext>
            </a:extLst>
          </p:cNvPr>
          <p:cNvSpPr txBox="1">
            <a:spLocks/>
          </p:cNvSpPr>
          <p:nvPr/>
        </p:nvSpPr>
        <p:spPr bwMode="auto">
          <a:xfrm>
            <a:off x="493713" y="1127125"/>
            <a:ext cx="7915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300" b="1"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Source Sans Pro" panose="020B0503030403020204" pitchFamily="34" charset="0"/>
              </a:rPr>
              <a:t>Three ways to use Poll Everywhere</a:t>
            </a:r>
            <a:endParaRPr kumimoji="0" lang="en-US" altLang="en-US" sz="1500" b="1"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Source Sans Pro" panose="020B0503030403020204" pitchFamily="34" charset="0"/>
            </a:endParaRPr>
          </a:p>
        </p:txBody>
      </p:sp>
      <p:sp>
        <p:nvSpPr>
          <p:cNvPr id="58379" name="Title 1">
            <a:extLst>
              <a:ext uri="{FF2B5EF4-FFF2-40B4-BE49-F238E27FC236}">
                <a16:creationId xmlns:a16="http://schemas.microsoft.com/office/drawing/2014/main" id="{CEB44024-1718-4C82-BE88-E93520E0EE65}"/>
              </a:ext>
            </a:extLst>
          </p:cNvPr>
          <p:cNvSpPr txBox="1">
            <a:spLocks/>
          </p:cNvSpPr>
          <p:nvPr/>
        </p:nvSpPr>
        <p:spPr bwMode="auto">
          <a:xfrm>
            <a:off x="6350000" y="5241925"/>
            <a:ext cx="170338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Source Sans Pro SemiBold" panose="020B0603030403020204" pitchFamily="34" charset="0"/>
                <a:ea typeface="Source Sans Pro SemiBold" panose="020B0603030403020204" pitchFamily="34" charset="0"/>
                <a:cs typeface="Source Sans Pro SemiBold" panose="020B0603030403020204" pitchFamily="34" charset="0"/>
              </a:rPr>
              <a:t>Text voting</a:t>
            </a:r>
          </a:p>
        </p:txBody>
      </p:sp>
      <p:sp>
        <p:nvSpPr>
          <p:cNvPr id="58380" name="Title 1">
            <a:extLst>
              <a:ext uri="{FF2B5EF4-FFF2-40B4-BE49-F238E27FC236}">
                <a16:creationId xmlns:a16="http://schemas.microsoft.com/office/drawing/2014/main" id="{D16AE424-8E85-41EB-84CB-E0B7BFDABA9D}"/>
              </a:ext>
            </a:extLst>
          </p:cNvPr>
          <p:cNvSpPr txBox="1">
            <a:spLocks/>
          </p:cNvSpPr>
          <p:nvPr/>
        </p:nvSpPr>
        <p:spPr bwMode="auto">
          <a:xfrm>
            <a:off x="2271713" y="5249863"/>
            <a:ext cx="17033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Source Sans Pro SemiBold" panose="020B0603030403020204" pitchFamily="34" charset="0"/>
                <a:ea typeface="Source Sans Pro SemiBold" panose="020B0603030403020204" pitchFamily="34" charset="0"/>
                <a:cs typeface="Source Sans Pro SemiBold" panose="020B0603030403020204" pitchFamily="34" charset="0"/>
              </a:rPr>
              <a:t>Web voting</a:t>
            </a:r>
          </a:p>
        </p:txBody>
      </p:sp>
      <p:pic>
        <p:nvPicPr>
          <p:cNvPr id="58381" name="Picture 3">
            <a:extLst>
              <a:ext uri="{FF2B5EF4-FFF2-40B4-BE49-F238E27FC236}">
                <a16:creationId xmlns:a16="http://schemas.microsoft.com/office/drawing/2014/main" id="{698B1405-F3CC-4CC2-9087-E077B34D509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08988" y="5262563"/>
            <a:ext cx="423862" cy="422275"/>
          </a:xfrm>
          <a:prstGeom prst="rect">
            <a:avLst/>
          </a:prstGeom>
          <a:solidFill>
            <a:srgbClr val="FFFFFF">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6611C6-5EEA-48B8-807D-D3D50BCE1831}"/>
              </a:ext>
            </a:extLst>
          </p:cNvPr>
          <p:cNvSpPr txBox="1"/>
          <p:nvPr/>
        </p:nvSpPr>
        <p:spPr>
          <a:xfrm>
            <a:off x="212725" y="2332038"/>
            <a:ext cx="2058988" cy="2586037"/>
          </a:xfrm>
          <a:prstGeom prst="rect">
            <a:avLst/>
          </a:prstGeom>
          <a:noFill/>
        </p:spPr>
        <p:txBody>
          <a:bodyPr>
            <a:spAutoFit/>
          </a:bodyPr>
          <a:lstStyle/>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Open your web browser and type in pollev.com/</a:t>
            </a:r>
            <a:r>
              <a:rPr kumimoji="0" lang="en-US" sz="1350" b="0" i="0" u="none" strike="noStrike" kern="1200" cap="none" spc="0" normalizeH="0" baseline="0" noProof="0" dirty="0" err="1">
                <a:ln>
                  <a:noFill/>
                </a:ln>
                <a:solidFill>
                  <a:prstClr val="black"/>
                </a:solidFill>
                <a:effectLst/>
                <a:uLnTx/>
                <a:uFillTx/>
                <a:latin typeface="Calibri" panose="020F0502020204030204"/>
                <a:ea typeface="Tahoma" panose="020B0604030504040204" pitchFamily="34" charset="0"/>
                <a:cs typeface="Tahoma" panose="020B0604030504040204" pitchFamily="34" charset="0"/>
              </a:rPr>
              <a:t>vtoxford</a:t>
            </a:r>
            <a:endParaRPr kumimoji="0" lang="en-US" sz="135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endParaRP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Download the app Poll Everywhere on your phone. After it is installed open and select Join Presentation and type in </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vtoxford</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911296B-4805-459A-B05B-4B651D3972F4}"/>
              </a:ext>
            </a:extLst>
          </p:cNvPr>
          <p:cNvSpPr txBox="1"/>
          <p:nvPr/>
        </p:nvSpPr>
        <p:spPr>
          <a:xfrm>
            <a:off x="4491038" y="2565400"/>
            <a:ext cx="1570037" cy="508000"/>
          </a:xfrm>
          <a:prstGeom prst="rect">
            <a:avLst/>
          </a:prstGeom>
          <a:noFill/>
        </p:spPr>
        <p:txBody>
          <a:bodyPr>
            <a:spAutoFit/>
          </a:bodyPr>
          <a:lstStyle/>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Text </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vtoxford</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to 22333</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0418" name="Rectangle 6">
            <a:extLst>
              <a:ext uri="{FF2B5EF4-FFF2-40B4-BE49-F238E27FC236}">
                <a16:creationId xmlns:a16="http://schemas.microsoft.com/office/drawing/2014/main" id="{ECF3C17F-AE1C-4B76-A990-18CD6FCAC42C}"/>
              </a:ext>
            </a:extLst>
          </p:cNvPr>
          <p:cNvSpPr>
            <a:spLocks noChangeArrowheads="1"/>
          </p:cNvSpPr>
          <p:nvPr/>
        </p:nvSpPr>
        <p:spPr bwMode="auto">
          <a:xfrm>
            <a:off x="12700" y="3175"/>
            <a:ext cx="9131300" cy="1008063"/>
          </a:xfrm>
          <a:prstGeom prst="rect">
            <a:avLst/>
          </a:prstGeom>
          <a:solidFill>
            <a:srgbClr val="0099CC"/>
          </a:solidFill>
          <a:ln w="9525" algn="ctr">
            <a:solidFill>
              <a:schemeClr val="tx1"/>
            </a:solidFill>
            <a:round/>
            <a:headEnd/>
            <a:tailEnd/>
          </a:ln>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pic>
        <p:nvPicPr>
          <p:cNvPr id="60419" name="Picture 2" descr="Image result for poll everywhere">
            <a:extLst>
              <a:ext uri="{FF2B5EF4-FFF2-40B4-BE49-F238E27FC236}">
                <a16:creationId xmlns:a16="http://schemas.microsoft.com/office/drawing/2014/main" id="{2EA2113D-0308-4BCA-85A8-F8B140011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638" y="52388"/>
            <a:ext cx="19875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a16="http://schemas.microsoft.com/office/drawing/2014/main" id="{C46EB2FB-92C3-40E1-AAF5-AB31850781A1}"/>
              </a:ext>
            </a:extLst>
          </p:cNvPr>
          <p:cNvSpPr>
            <a:spLocks noChangeArrowheads="1"/>
          </p:cNvSpPr>
          <p:nvPr/>
        </p:nvSpPr>
        <p:spPr bwMode="auto">
          <a:xfrm>
            <a:off x="541338" y="2846388"/>
            <a:ext cx="8061325" cy="2678112"/>
          </a:xfrm>
          <a:prstGeom prst="rect">
            <a:avLst/>
          </a:prstGeom>
          <a:noFill/>
          <a:ln>
            <a:no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Have you ever participated in a Cochrane Neonatal Web Seminar?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Yes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No</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I can’t remember</a:t>
            </a:r>
          </a:p>
        </p:txBody>
      </p:sp>
      <p:sp>
        <p:nvSpPr>
          <p:cNvPr id="2" name="Title 1">
            <a:extLst>
              <a:ext uri="{FF2B5EF4-FFF2-40B4-BE49-F238E27FC236}">
                <a16:creationId xmlns:a16="http://schemas.microsoft.com/office/drawing/2014/main" id="{7DA13738-1557-4FEE-8E2D-4D83C0A1A5EF}"/>
              </a:ext>
            </a:extLst>
          </p:cNvPr>
          <p:cNvSpPr txBox="1">
            <a:spLocks/>
          </p:cNvSpPr>
          <p:nvPr/>
        </p:nvSpPr>
        <p:spPr>
          <a:xfrm>
            <a:off x="155575" y="1409700"/>
            <a:ext cx="8834438" cy="1165225"/>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40" normalizeH="0" baseline="0" noProof="0" dirty="0">
                <a:ln>
                  <a:noFill/>
                </a:ln>
                <a:solidFill>
                  <a:srgbClr val="002060"/>
                </a:solidFill>
                <a:effectLst/>
                <a:uLnTx/>
                <a:uFillTx/>
                <a:latin typeface="Tahoma" panose="020B0604030504040204" pitchFamily="34" charset="0"/>
                <a:ea typeface="+mj-ea"/>
                <a:cs typeface="Tahoma" panose="020B0604030504040204" pitchFamily="34" charset="0"/>
              </a:rPr>
              <a:t>Have you ever participated in a</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40" normalizeH="0" baseline="0" noProof="0" dirty="0">
                <a:ln>
                  <a:noFill/>
                </a:ln>
                <a:solidFill>
                  <a:srgbClr val="002060"/>
                </a:solidFill>
                <a:effectLst/>
                <a:uLnTx/>
                <a:uFillTx/>
                <a:latin typeface="Tahoma" panose="020B0604030504040204" pitchFamily="34" charset="0"/>
                <a:ea typeface="+mj-ea"/>
                <a:cs typeface="Tahoma" panose="020B0604030504040204" pitchFamily="34" charset="0"/>
              </a:rPr>
              <a:t>Cochrane Neonatal Web Seminar?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2D04F3-E7F6-4098-AEC3-1843B4B88583}"/>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869780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2" descr="probiotic_cartoonman-360x382">
            <a:extLst>
              <a:ext uri="{FF2B5EF4-FFF2-40B4-BE49-F238E27FC236}">
                <a16:creationId xmlns:a16="http://schemas.microsoft.com/office/drawing/2014/main" id="{B4482BE5-C96F-4707-8F84-0816A2763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6464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159D2859-F932-4C09-9E13-1D40498626EC}"/>
              </a:ext>
            </a:extLst>
          </p:cNvPr>
          <p:cNvSpPr txBox="1">
            <a:spLocks noChangeArrowheads="1"/>
          </p:cNvSpPr>
          <p:nvPr/>
        </p:nvSpPr>
        <p:spPr bwMode="auto">
          <a:xfrm>
            <a:off x="3794125" y="5257800"/>
            <a:ext cx="5151438" cy="1077913"/>
          </a:xfrm>
          <a:prstGeom prst="rect">
            <a:avLst/>
          </a:prstGeom>
          <a:solidFill>
            <a:srgbClr val="00CC99"/>
          </a:solidFill>
          <a:ln>
            <a:noFill/>
          </a:ln>
          <a:effectLst/>
        </p:spPr>
        <p:txBody>
          <a:bodyPr lIns="91436" tIns="45718" rIns="91436" bIns="45718">
            <a:spAutoFit/>
          </a:bodyPr>
          <a:lstStyle>
            <a:lvl1pPr>
              <a:defRPr sz="2800">
                <a:solidFill>
                  <a:schemeClr val="bg1"/>
                </a:solidFill>
                <a:latin typeface="Times" charset="0"/>
                <a:ea typeface="ＭＳ Ｐゴシック" charset="0"/>
              </a:defRPr>
            </a:lvl1pPr>
            <a:lvl2pPr marL="742950" indent="-285750">
              <a:defRPr sz="2800">
                <a:solidFill>
                  <a:schemeClr val="bg1"/>
                </a:solidFill>
                <a:latin typeface="Times" charset="0"/>
                <a:ea typeface="ＭＳ Ｐゴシック" charset="0"/>
              </a:defRPr>
            </a:lvl2pPr>
            <a:lvl3pPr marL="1143000" indent="-228600">
              <a:defRPr sz="2800">
                <a:solidFill>
                  <a:schemeClr val="bg1"/>
                </a:solidFill>
                <a:latin typeface="Times" charset="0"/>
                <a:ea typeface="ＭＳ Ｐゴシック" charset="0"/>
              </a:defRPr>
            </a:lvl3pPr>
            <a:lvl4pPr marL="1600200" indent="-228600">
              <a:defRPr sz="2800">
                <a:solidFill>
                  <a:schemeClr val="bg1"/>
                </a:solidFill>
                <a:latin typeface="Times" charset="0"/>
                <a:ea typeface="ＭＳ Ｐゴシック" charset="0"/>
              </a:defRPr>
            </a:lvl4pPr>
            <a:lvl5pPr marL="2057400" indent="-228600">
              <a:defRPr sz="2800">
                <a:solidFill>
                  <a:schemeClr val="bg1"/>
                </a:solidFill>
                <a:latin typeface="Times" charset="0"/>
                <a:ea typeface="ＭＳ Ｐゴシック" charset="0"/>
              </a:defRPr>
            </a:lvl5pPr>
            <a:lvl6pPr marL="2514600" indent="-228600" algn="ctr" eaLnBrk="0" fontAlgn="base" hangingPunct="0">
              <a:spcBef>
                <a:spcPct val="0"/>
              </a:spcBef>
              <a:spcAft>
                <a:spcPct val="0"/>
              </a:spcAft>
              <a:defRPr sz="2800">
                <a:solidFill>
                  <a:schemeClr val="bg1"/>
                </a:solidFill>
                <a:latin typeface="Times" charset="0"/>
                <a:ea typeface="ＭＳ Ｐゴシック" charset="0"/>
              </a:defRPr>
            </a:lvl6pPr>
            <a:lvl7pPr marL="2971800" indent="-228600" algn="ctr" eaLnBrk="0" fontAlgn="base" hangingPunct="0">
              <a:spcBef>
                <a:spcPct val="0"/>
              </a:spcBef>
              <a:spcAft>
                <a:spcPct val="0"/>
              </a:spcAft>
              <a:defRPr sz="2800">
                <a:solidFill>
                  <a:schemeClr val="bg1"/>
                </a:solidFill>
                <a:latin typeface="Times" charset="0"/>
                <a:ea typeface="ＭＳ Ｐゴシック" charset="0"/>
              </a:defRPr>
            </a:lvl7pPr>
            <a:lvl8pPr marL="3429000" indent="-228600" algn="ctr" eaLnBrk="0" fontAlgn="base" hangingPunct="0">
              <a:spcBef>
                <a:spcPct val="0"/>
              </a:spcBef>
              <a:spcAft>
                <a:spcPct val="0"/>
              </a:spcAft>
              <a:defRPr sz="2800">
                <a:solidFill>
                  <a:schemeClr val="bg1"/>
                </a:solidFill>
                <a:latin typeface="Times" charset="0"/>
                <a:ea typeface="ＭＳ Ｐゴシック" charset="0"/>
              </a:defRPr>
            </a:lvl8pPr>
            <a:lvl9pPr marL="3886200" indent="-228600" algn="ctr" eaLnBrk="0" fontAlgn="base" hangingPunct="0">
              <a:spcBef>
                <a:spcPct val="0"/>
              </a:spcBef>
              <a:spcAft>
                <a:spcPct val="0"/>
              </a:spcAft>
              <a:defRPr sz="2800">
                <a:solidFill>
                  <a:schemeClr val="bg1"/>
                </a:solidFill>
                <a:latin typeface="Times"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Tahoma" charset="0"/>
                <a:ea typeface="ＭＳ Ｐゴシック" charset="0"/>
                <a:cs typeface="+mn-cs"/>
              </a:rPr>
              <a:t>What about probiotic supplementation?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a:extLst>
              <a:ext uri="{FF2B5EF4-FFF2-40B4-BE49-F238E27FC236}">
                <a16:creationId xmlns:a16="http://schemas.microsoft.com/office/drawing/2014/main" id="{51BA5302-C88F-4B56-87DE-C56CFEE96BEB}"/>
              </a:ext>
            </a:extLst>
          </p:cNvPr>
          <p:cNvSpPr>
            <a:spLocks noChangeArrowheads="1"/>
          </p:cNvSpPr>
          <p:nvPr/>
        </p:nvSpPr>
        <p:spPr bwMode="auto">
          <a:xfrm>
            <a:off x="4594225" y="1520825"/>
            <a:ext cx="0" cy="328613"/>
          </a:xfrm>
          <a:prstGeom prst="rect">
            <a:avLst/>
          </a:prstGeom>
          <a:noFill/>
          <a:ln>
            <a:noFill/>
          </a:ln>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133"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mn-cs"/>
            </a:endParaRPr>
          </a:p>
        </p:txBody>
      </p:sp>
      <p:pic>
        <p:nvPicPr>
          <p:cNvPr id="63491" name="Picture 3">
            <a:extLst>
              <a:ext uri="{FF2B5EF4-FFF2-40B4-BE49-F238E27FC236}">
                <a16:creationId xmlns:a16="http://schemas.microsoft.com/office/drawing/2014/main" id="{7FDF01AF-B542-4563-8188-9DD4FA17DE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68438"/>
            <a:ext cx="91440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itle 1">
            <a:extLst>
              <a:ext uri="{FF2B5EF4-FFF2-40B4-BE49-F238E27FC236}">
                <a16:creationId xmlns:a16="http://schemas.microsoft.com/office/drawing/2014/main" id="{7A6BF6D2-F899-4555-A6F8-D118AD3F3ED5}"/>
              </a:ext>
            </a:extLst>
          </p:cNvPr>
          <p:cNvSpPr txBox="1">
            <a:spLocks/>
          </p:cNvSpPr>
          <p:nvPr/>
        </p:nvSpPr>
        <p:spPr bwMode="auto">
          <a:xfrm>
            <a:off x="225425" y="295275"/>
            <a:ext cx="86947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altLang="en-US" sz="40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Tahoma" panose="020B0604030504040204" pitchFamily="34" charset="0"/>
              </a:rPr>
              <a:t>What to actually do?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a:extLst>
              <a:ext uri="{FF2B5EF4-FFF2-40B4-BE49-F238E27FC236}">
                <a16:creationId xmlns:a16="http://schemas.microsoft.com/office/drawing/2014/main" id="{3C20AC09-3AF0-4DD1-9A5F-0EB1BA11C7C1}"/>
              </a:ext>
            </a:extLst>
          </p:cNvPr>
          <p:cNvSpPr txBox="1">
            <a:spLocks noChangeArrowheads="1"/>
          </p:cNvSpPr>
          <p:nvPr/>
        </p:nvSpPr>
        <p:spPr bwMode="auto">
          <a:xfrm>
            <a:off x="804863" y="2749550"/>
            <a:ext cx="7510462" cy="254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276" tIns="40638" rIns="81276" bIns="4063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algn="ctr"/>
            <a:r>
              <a:rPr lang="en-US" altLang="en-US" sz="3200">
                <a:solidFill>
                  <a:srgbClr val="002060"/>
                </a:solidFill>
                <a:latin typeface="Tahoma" panose="020B0604030504040204" pitchFamily="34" charset="0"/>
              </a:rPr>
              <a:t>To develop an understanding of the strengths and weaknesses of evidence provided by systematic reviews and meta-analyses to inform our practice of neonatal-perinatal medicine.</a:t>
            </a:r>
          </a:p>
        </p:txBody>
      </p:sp>
      <p:sp>
        <p:nvSpPr>
          <p:cNvPr id="2" name="Title 1">
            <a:extLst>
              <a:ext uri="{FF2B5EF4-FFF2-40B4-BE49-F238E27FC236}">
                <a16:creationId xmlns:a16="http://schemas.microsoft.com/office/drawing/2014/main" id="{D459ED82-79D6-4D8E-BFA7-8E68D39C4CEB}"/>
              </a:ext>
            </a:extLst>
          </p:cNvPr>
          <p:cNvSpPr txBox="1">
            <a:spLocks/>
          </p:cNvSpPr>
          <p:nvPr/>
        </p:nvSpPr>
        <p:spPr>
          <a:xfrm>
            <a:off x="155575" y="1379538"/>
            <a:ext cx="8834438" cy="735012"/>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algn="ctr" eaLnBrk="1" fontAlgn="auto" hangingPunct="1">
              <a:spcAft>
                <a:spcPts val="0"/>
              </a:spcAft>
              <a:defRPr/>
            </a:pPr>
            <a:r>
              <a:rPr lang="en-US" altLang="en-US" sz="4000" dirty="0">
                <a:solidFill>
                  <a:srgbClr val="00AAAA"/>
                </a:solidFill>
                <a:latin typeface="Tahoma" panose="020B0604030504040204" pitchFamily="34" charset="0"/>
                <a:cs typeface="Tahoma" panose="020B0604030504040204" pitchFamily="34" charset="0"/>
              </a:rPr>
              <a:t>Probiotics for preterm infants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481FA4E-73C6-4918-9143-F30441D88951}"/>
              </a:ext>
            </a:extLst>
          </p:cNvPr>
          <p:cNvSpPr/>
          <p:nvPr/>
        </p:nvSpPr>
        <p:spPr>
          <a:xfrm>
            <a:off x="515938" y="1571625"/>
            <a:ext cx="8118475" cy="353853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D64"/>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D64"/>
                </a:solidFill>
                <a:effectLst/>
                <a:uLnTx/>
                <a:uFillTx/>
                <a:latin typeface="Tahoma" panose="020B0604030504040204" pitchFamily="34" charset="0"/>
                <a:ea typeface="Tahoma" panose="020B0604030504040204" pitchFamily="34" charset="0"/>
                <a:cs typeface="Tahoma" panose="020B0604030504040204" pitchFamily="34" charset="0"/>
              </a:rPr>
              <a:t>Benefits and Harms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D64"/>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2D64"/>
                </a:solidFill>
                <a:effectLst/>
                <a:uLnTx/>
                <a:uFillTx/>
                <a:latin typeface="Tahoma" panose="020B0604030504040204" pitchFamily="34" charset="0"/>
                <a:ea typeface="Tahoma" panose="020B0604030504040204" pitchFamily="34" charset="0"/>
                <a:cs typeface="Tahoma" panose="020B0604030504040204" pitchFamily="34" charset="0"/>
              </a:rPr>
              <a:t>Desirable Effects: </a:t>
            </a:r>
            <a:r>
              <a:rPr kumimoji="0" lang="en-US" sz="2800" b="0" i="0" u="none" strike="noStrike" kern="1200" cap="none" spc="0" normalizeH="0" baseline="0" noProof="0" dirty="0">
                <a:ln>
                  <a:noFill/>
                </a:ln>
                <a:solidFill>
                  <a:srgbClr val="002D64"/>
                </a:solidFill>
                <a:effectLst/>
                <a:uLnTx/>
                <a:uFillTx/>
                <a:latin typeface="Tahoma" panose="020B0604030504040204" pitchFamily="34" charset="0"/>
                <a:ea typeface="Tahoma" panose="020B0604030504040204" pitchFamily="34" charset="0"/>
                <a:cs typeface="Tahoma" panose="020B0604030504040204" pitchFamily="34" charset="0"/>
              </a:rPr>
              <a:t>How substantial are the desirable anticipated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D64"/>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2D64"/>
                </a:solidFill>
                <a:effectLst/>
                <a:uLnTx/>
                <a:uFillTx/>
                <a:latin typeface="Tahoma" panose="020B0604030504040204" pitchFamily="34" charset="0"/>
                <a:ea typeface="Tahoma" panose="020B0604030504040204" pitchFamily="34" charset="0"/>
                <a:cs typeface="Tahoma" panose="020B0604030504040204" pitchFamily="34" charset="0"/>
              </a:rPr>
              <a:t>Undesirable Effects: </a:t>
            </a:r>
            <a:r>
              <a:rPr kumimoji="0" lang="en-US" sz="2800" b="0" i="0" u="none" strike="noStrike" kern="1200" cap="none" spc="0" normalizeH="0" baseline="0" noProof="0" dirty="0">
                <a:ln>
                  <a:noFill/>
                </a:ln>
                <a:solidFill>
                  <a:srgbClr val="002D64"/>
                </a:solidFill>
                <a:effectLst/>
                <a:uLnTx/>
                <a:uFillTx/>
                <a:latin typeface="Tahoma" panose="020B0604030504040204" pitchFamily="34" charset="0"/>
                <a:ea typeface="Tahoma" panose="020B0604030504040204" pitchFamily="34" charset="0"/>
                <a:cs typeface="Tahoma" panose="020B0604030504040204" pitchFamily="34" charset="0"/>
              </a:rPr>
              <a:t>How substantial are the undesirable anticipated effects?</a:t>
            </a:r>
          </a:p>
        </p:txBody>
      </p:sp>
      <p:sp>
        <p:nvSpPr>
          <p:cNvPr id="64515" name="TextBox 12">
            <a:extLst>
              <a:ext uri="{FF2B5EF4-FFF2-40B4-BE49-F238E27FC236}">
                <a16:creationId xmlns:a16="http://schemas.microsoft.com/office/drawing/2014/main" id="{7014F639-5944-4768-9DD2-35B616CD2A2A}"/>
              </a:ext>
            </a:extLst>
          </p:cNvPr>
          <p:cNvSpPr txBox="1">
            <a:spLocks noChangeArrowheads="1"/>
          </p:cNvSpPr>
          <p:nvPr/>
        </p:nvSpPr>
        <p:spPr bwMode="auto">
          <a:xfrm>
            <a:off x="1793875" y="417513"/>
            <a:ext cx="554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What do we know about…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6562" name="Rectangle 6">
            <a:extLst>
              <a:ext uri="{FF2B5EF4-FFF2-40B4-BE49-F238E27FC236}">
                <a16:creationId xmlns:a16="http://schemas.microsoft.com/office/drawing/2014/main" id="{02598757-CD91-468D-BF32-494747731645}"/>
              </a:ext>
            </a:extLst>
          </p:cNvPr>
          <p:cNvSpPr>
            <a:spLocks noChangeArrowheads="1"/>
          </p:cNvSpPr>
          <p:nvPr/>
        </p:nvSpPr>
        <p:spPr bwMode="auto">
          <a:xfrm>
            <a:off x="12700" y="3175"/>
            <a:ext cx="9131300" cy="1008063"/>
          </a:xfrm>
          <a:prstGeom prst="rect">
            <a:avLst/>
          </a:prstGeom>
          <a:solidFill>
            <a:srgbClr val="0099CC"/>
          </a:solidFill>
          <a:ln w="9525" algn="ctr">
            <a:solidFill>
              <a:schemeClr val="tx1"/>
            </a:solidFill>
            <a:round/>
            <a:headEnd/>
            <a:tailEnd/>
          </a:ln>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pic>
        <p:nvPicPr>
          <p:cNvPr id="66563" name="Picture 2" descr="Image result for poll everywhere">
            <a:extLst>
              <a:ext uri="{FF2B5EF4-FFF2-40B4-BE49-F238E27FC236}">
                <a16:creationId xmlns:a16="http://schemas.microsoft.com/office/drawing/2014/main" id="{36B9FF10-FA30-400B-8F9A-2920E6470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638" y="52388"/>
            <a:ext cx="19875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02B3906-0C2A-4C09-B886-CA0FAD5B370D}"/>
              </a:ext>
            </a:extLst>
          </p:cNvPr>
          <p:cNvSpPr txBox="1">
            <a:spLocks/>
          </p:cNvSpPr>
          <p:nvPr/>
        </p:nvSpPr>
        <p:spPr>
          <a:xfrm>
            <a:off x="155575" y="1409700"/>
            <a:ext cx="8834438" cy="798513"/>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40" normalizeH="0" baseline="0" noProof="0" dirty="0">
                <a:ln>
                  <a:noFill/>
                </a:ln>
                <a:solidFill>
                  <a:srgbClr val="002060"/>
                </a:solidFill>
                <a:effectLst/>
                <a:uLnTx/>
                <a:uFillTx/>
                <a:latin typeface="Tahoma" panose="020B0604030504040204" pitchFamily="34" charset="0"/>
                <a:ea typeface="+mj-ea"/>
                <a:cs typeface="Tahoma" panose="020B0604030504040204" pitchFamily="34" charset="0"/>
              </a:rPr>
              <a:t>Probiotics for preterm infants</a:t>
            </a:r>
          </a:p>
        </p:txBody>
      </p:sp>
      <p:sp>
        <p:nvSpPr>
          <p:cNvPr id="66565" name="TextBox 6">
            <a:extLst>
              <a:ext uri="{FF2B5EF4-FFF2-40B4-BE49-F238E27FC236}">
                <a16:creationId xmlns:a16="http://schemas.microsoft.com/office/drawing/2014/main" id="{6364B994-5629-467E-A659-5D79EE3E70E8}"/>
              </a:ext>
            </a:extLst>
          </p:cNvPr>
          <p:cNvSpPr txBox="1">
            <a:spLocks noChangeArrowheads="1"/>
          </p:cNvSpPr>
          <p:nvPr/>
        </p:nvSpPr>
        <p:spPr bwMode="auto">
          <a:xfrm>
            <a:off x="869950" y="2392363"/>
            <a:ext cx="74104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2060"/>
                </a:solidFill>
                <a:effectLst/>
                <a:uLnTx/>
                <a:uFillTx/>
                <a:latin typeface="Times" panose="02020603050405020304" pitchFamily="18" charset="0"/>
                <a:ea typeface="+mn-ea"/>
                <a:cs typeface="+mn-cs"/>
              </a:rPr>
              <a:t>Trials of probiotic supplementation in preterm infants report an overall decrease in adverse neurological outcome and mortality.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206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2060"/>
                </a:solidFill>
                <a:effectLst/>
                <a:uLnTx/>
                <a:uFillTx/>
                <a:latin typeface="Times" panose="02020603050405020304" pitchFamily="18" charset="0"/>
                <a:ea typeface="+mn-ea"/>
                <a:cs typeface="+mn-cs"/>
              </a:rPr>
              <a:t>•	Yes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2060"/>
                </a:solidFill>
                <a:effectLst/>
                <a:uLnTx/>
                <a:uFillTx/>
                <a:latin typeface="Times" panose="02020603050405020304" pitchFamily="18" charset="0"/>
                <a:ea typeface="+mn-ea"/>
                <a:cs typeface="+mn-cs"/>
              </a:rPr>
              <a:t>•	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2060"/>
                </a:solidFill>
                <a:effectLst/>
                <a:uLnTx/>
                <a:uFillTx/>
                <a:latin typeface="Times" panose="02020603050405020304" pitchFamily="18" charset="0"/>
                <a:ea typeface="+mn-ea"/>
                <a:cs typeface="+mn-cs"/>
              </a:rPr>
              <a:t>•	Uncertain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01D87-FDE1-40F5-BC3D-84855D385EE8}"/>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288178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TextBox 4">
            <a:extLst>
              <a:ext uri="{FF2B5EF4-FFF2-40B4-BE49-F238E27FC236}">
                <a16:creationId xmlns:a16="http://schemas.microsoft.com/office/drawing/2014/main" id="{AAE2E8A1-2159-4478-97BC-6E93C8FE1804}"/>
              </a:ext>
            </a:extLst>
          </p:cNvPr>
          <p:cNvSpPr txBox="1">
            <a:spLocks noChangeArrowheads="1"/>
          </p:cNvSpPr>
          <p:nvPr/>
        </p:nvSpPr>
        <p:spPr bwMode="auto">
          <a:xfrm>
            <a:off x="444500" y="2033588"/>
            <a:ext cx="8262938"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Probiotics to prevent necrotizing enterocolitis in very preterm infants.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Sharif S, Meader N, Oddie SJ, Rojas-Reyes MX, McGuire W.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Cochrane Database of Systematic Reviews 2020.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In preparation</a:t>
            </a:r>
          </a:p>
        </p:txBody>
      </p:sp>
      <p:pic>
        <p:nvPicPr>
          <p:cNvPr id="67587" name="Picture 3">
            <a:extLst>
              <a:ext uri="{FF2B5EF4-FFF2-40B4-BE49-F238E27FC236}">
                <a16:creationId xmlns:a16="http://schemas.microsoft.com/office/drawing/2014/main" id="{A393C6D2-D739-43B7-94A8-6593FC9BDD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2288" y="319088"/>
            <a:ext cx="3021012"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69634" name="Picture 2">
            <a:extLst>
              <a:ext uri="{FF2B5EF4-FFF2-40B4-BE49-F238E27FC236}">
                <a16:creationId xmlns:a16="http://schemas.microsoft.com/office/drawing/2014/main" id="{7F37E9CF-628C-471A-A840-E3015670C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3225"/>
            <a:ext cx="914400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extBox 4">
            <a:extLst>
              <a:ext uri="{FF2B5EF4-FFF2-40B4-BE49-F238E27FC236}">
                <a16:creationId xmlns:a16="http://schemas.microsoft.com/office/drawing/2014/main" id="{E78CAA51-BE44-4E80-A641-38C36CD4D73D}"/>
              </a:ext>
            </a:extLst>
          </p:cNvPr>
          <p:cNvSpPr txBox="1">
            <a:spLocks noChangeArrowheads="1"/>
          </p:cNvSpPr>
          <p:nvPr/>
        </p:nvSpPr>
        <p:spPr bwMode="auto">
          <a:xfrm>
            <a:off x="444500" y="1285875"/>
            <a:ext cx="82629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Probiotics to prevent necrotizing enterocolitis in very preterm infants.</a:t>
            </a:r>
          </a:p>
        </p:txBody>
      </p:sp>
      <p:sp>
        <p:nvSpPr>
          <p:cNvPr id="71683" name="TextBox 2">
            <a:extLst>
              <a:ext uri="{FF2B5EF4-FFF2-40B4-BE49-F238E27FC236}">
                <a16:creationId xmlns:a16="http://schemas.microsoft.com/office/drawing/2014/main" id="{219D5BA3-07BE-4EDC-9220-1C20BBF4D80B}"/>
              </a:ext>
            </a:extLst>
          </p:cNvPr>
          <p:cNvSpPr txBox="1">
            <a:spLocks noChangeArrowheads="1"/>
          </p:cNvSpPr>
          <p:nvPr/>
        </p:nvSpPr>
        <p:spPr bwMode="auto">
          <a:xfrm>
            <a:off x="446088" y="6010275"/>
            <a:ext cx="8262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Sharif and colleagues. Probiotics to prevent necrotising enterocolitis in very preterm infants. Cochrane Database of Systematic Reviews 2020. in preparation.</a:t>
            </a:r>
          </a:p>
        </p:txBody>
      </p:sp>
      <p:sp>
        <p:nvSpPr>
          <p:cNvPr id="71684" name="TextBox 6">
            <a:extLst>
              <a:ext uri="{FF2B5EF4-FFF2-40B4-BE49-F238E27FC236}">
                <a16:creationId xmlns:a16="http://schemas.microsoft.com/office/drawing/2014/main" id="{74EA1B66-2917-4CF1-8625-FA4B26C9A0DA}"/>
              </a:ext>
            </a:extLst>
          </p:cNvPr>
          <p:cNvSpPr txBox="1">
            <a:spLocks noChangeArrowheads="1"/>
          </p:cNvSpPr>
          <p:nvPr/>
        </p:nvSpPr>
        <p:spPr bwMode="auto">
          <a:xfrm>
            <a:off x="217488" y="2770188"/>
            <a:ext cx="87090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Includes 53 trials in which more than 10,000 very preterm infants participated.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The risk of bias varied with lack of clarity on methods to conceal allocation in half of the trials and lack of blinding of caregivers or investigators in all of the trials being the main potential sources of bias.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Variation in timing, dose, formulation of the probiotics, and feeding regimens.</a:t>
            </a:r>
          </a:p>
        </p:txBody>
      </p:sp>
      <p:pic>
        <p:nvPicPr>
          <p:cNvPr id="71685" name="Picture 3">
            <a:extLst>
              <a:ext uri="{FF2B5EF4-FFF2-40B4-BE49-F238E27FC236}">
                <a16:creationId xmlns:a16="http://schemas.microsoft.com/office/drawing/2014/main" id="{2EEE68E1-5D87-46F4-8CE8-B4E54DD7AB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2288" y="234950"/>
            <a:ext cx="302101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TextBox 4">
            <a:extLst>
              <a:ext uri="{FF2B5EF4-FFF2-40B4-BE49-F238E27FC236}">
                <a16:creationId xmlns:a16="http://schemas.microsoft.com/office/drawing/2014/main" id="{675657F2-257A-4AF5-BBE3-05E49EDAAB1C}"/>
              </a:ext>
            </a:extLst>
          </p:cNvPr>
          <p:cNvSpPr txBox="1">
            <a:spLocks noChangeArrowheads="1"/>
          </p:cNvSpPr>
          <p:nvPr/>
        </p:nvSpPr>
        <p:spPr bwMode="auto">
          <a:xfrm>
            <a:off x="444500" y="220663"/>
            <a:ext cx="82629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Probiotics to prevent necrotizing enterocolitis in very preterm infants.</a:t>
            </a:r>
          </a:p>
        </p:txBody>
      </p:sp>
      <p:sp>
        <p:nvSpPr>
          <p:cNvPr id="7" name="TextBox 6">
            <a:extLst>
              <a:ext uri="{FF2B5EF4-FFF2-40B4-BE49-F238E27FC236}">
                <a16:creationId xmlns:a16="http://schemas.microsoft.com/office/drawing/2014/main" id="{8CFDFFF2-37BD-4338-BAF5-2C09D51D3A59}"/>
              </a:ext>
            </a:extLst>
          </p:cNvPr>
          <p:cNvSpPr txBox="1"/>
          <p:nvPr/>
        </p:nvSpPr>
        <p:spPr>
          <a:xfrm>
            <a:off x="444500" y="1528763"/>
            <a:ext cx="8262938" cy="415448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The effect of probiotic supplementation: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Infection </a:t>
            </a:r>
            <a:r>
              <a:rPr kumimoji="0" lang="en-US"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(45 trials, 9532 infants)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RR 0.88, 95% CI 0.80 to 0.95;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RD -0.02, 95% CI -0.04 to -0.01;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Necrotizing enterocolitis </a:t>
            </a:r>
            <a:r>
              <a:rPr kumimoji="0" lang="en-US"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(52 trials,10306 infants)</a:t>
            </a:r>
            <a:endParaRPr kumimoji="0" lang="en-US"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RR 0.55, 95% CI 0.46 to 0.65;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RD -0.03, 95% CI -0.04 to -0.02;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Adverse neurodevelopmental outcome </a:t>
            </a:r>
            <a:r>
              <a:rPr kumimoji="0" lang="en-US"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(5 trials, 1518 infants)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RR 1.03, 95% CI 0.84 to 1.26;</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RD 0.01, 95% CI -0.03 to 0.05;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Mortality </a:t>
            </a:r>
            <a:r>
              <a:rPr kumimoji="0" lang="en-US"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(52 trials,10360 infants)</a:t>
            </a:r>
            <a:endParaRPr kumimoji="0" lang="en-US"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RR 0.75, 95% CI 0.64 to 0.87;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RD -0.02, 95% CI -0.03 to -0.01 *</a:t>
            </a:r>
          </a:p>
        </p:txBody>
      </p:sp>
      <p:sp>
        <p:nvSpPr>
          <p:cNvPr id="73732" name="TextBox 2">
            <a:extLst>
              <a:ext uri="{FF2B5EF4-FFF2-40B4-BE49-F238E27FC236}">
                <a16:creationId xmlns:a16="http://schemas.microsoft.com/office/drawing/2014/main" id="{EC85E350-167F-425D-BFB4-22174780A047}"/>
              </a:ext>
            </a:extLst>
          </p:cNvPr>
          <p:cNvSpPr txBox="1">
            <a:spLocks noChangeArrowheads="1"/>
          </p:cNvSpPr>
          <p:nvPr/>
        </p:nvSpPr>
        <p:spPr bwMode="auto">
          <a:xfrm>
            <a:off x="452438" y="5959475"/>
            <a:ext cx="8262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2060"/>
                </a:solidFill>
                <a:effectLst/>
                <a:uLnTx/>
                <a:uFillTx/>
                <a:latin typeface="Tahoma" panose="020B0604030504040204" pitchFamily="34" charset="0"/>
                <a:ea typeface="+mn-ea"/>
                <a:cs typeface="Tahoma" panose="020B0604030504040204" pitchFamily="34" charset="0"/>
              </a:rPr>
              <a:t>Sharif and colleagues. Probiotics to prevent necrotising enterocolitis in very preterm infants. Cochrane Database of Systematic Reviews 2020. in preparation.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5778" name="Rectangle 6">
            <a:extLst>
              <a:ext uri="{FF2B5EF4-FFF2-40B4-BE49-F238E27FC236}">
                <a16:creationId xmlns:a16="http://schemas.microsoft.com/office/drawing/2014/main" id="{A133FC7C-EF22-4BE7-8731-670895BDCFCE}"/>
              </a:ext>
            </a:extLst>
          </p:cNvPr>
          <p:cNvSpPr>
            <a:spLocks noChangeArrowheads="1"/>
          </p:cNvSpPr>
          <p:nvPr/>
        </p:nvSpPr>
        <p:spPr bwMode="auto">
          <a:xfrm>
            <a:off x="12700" y="3175"/>
            <a:ext cx="9131300" cy="1008063"/>
          </a:xfrm>
          <a:prstGeom prst="rect">
            <a:avLst/>
          </a:prstGeom>
          <a:solidFill>
            <a:srgbClr val="0099CC"/>
          </a:solidFill>
          <a:ln w="9525" algn="ctr">
            <a:solidFill>
              <a:schemeClr val="tx1"/>
            </a:solidFill>
            <a:round/>
            <a:headEnd/>
            <a:tailEnd/>
          </a:ln>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pic>
        <p:nvPicPr>
          <p:cNvPr id="75779" name="Picture 2" descr="Image result for poll everywhere">
            <a:extLst>
              <a:ext uri="{FF2B5EF4-FFF2-40B4-BE49-F238E27FC236}">
                <a16:creationId xmlns:a16="http://schemas.microsoft.com/office/drawing/2014/main" id="{30A6963C-7CCA-4CF2-80F2-C7321A932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638" y="52388"/>
            <a:ext cx="19875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6B9A134-8AC3-47E9-83FB-6678C68B1BC8}"/>
              </a:ext>
            </a:extLst>
          </p:cNvPr>
          <p:cNvSpPr txBox="1">
            <a:spLocks/>
          </p:cNvSpPr>
          <p:nvPr/>
        </p:nvSpPr>
        <p:spPr>
          <a:xfrm>
            <a:off x="155575" y="1409700"/>
            <a:ext cx="8834438" cy="798513"/>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40" normalizeH="0" baseline="0" noProof="0" dirty="0">
                <a:ln>
                  <a:noFill/>
                </a:ln>
                <a:solidFill>
                  <a:srgbClr val="002060"/>
                </a:solidFill>
                <a:effectLst/>
                <a:uLnTx/>
                <a:uFillTx/>
                <a:latin typeface="Tahoma" panose="020B0604030504040204" pitchFamily="34" charset="0"/>
                <a:ea typeface="+mj-ea"/>
                <a:cs typeface="Tahoma" panose="020B0604030504040204" pitchFamily="34" charset="0"/>
              </a:rPr>
              <a:t>Probiotics for preterm infants</a:t>
            </a:r>
          </a:p>
        </p:txBody>
      </p:sp>
      <p:sp>
        <p:nvSpPr>
          <p:cNvPr id="7" name="TextBox 6">
            <a:extLst>
              <a:ext uri="{FF2B5EF4-FFF2-40B4-BE49-F238E27FC236}">
                <a16:creationId xmlns:a16="http://schemas.microsoft.com/office/drawing/2014/main" id="{79DDDEEE-173C-4E49-9131-C24A5B97BAB6}"/>
              </a:ext>
            </a:extLst>
          </p:cNvPr>
          <p:cNvSpPr txBox="1"/>
          <p:nvPr/>
        </p:nvSpPr>
        <p:spPr>
          <a:xfrm>
            <a:off x="477838" y="2578100"/>
            <a:ext cx="8188325" cy="3108325"/>
          </a:xfrm>
          <a:prstGeom prst="rect">
            <a:avLst/>
          </a:prstGeom>
          <a:noFill/>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Trials of probiotic supplementation in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extremely low birth weight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infants report overall decreases in necrotizing enterocolitis and mortality.</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Yes</a:t>
            </a: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No</a:t>
            </a: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457200" algn="l"/>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Uncertain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C6BF7-354B-4515-BFD8-9D1ED46CBCB8}"/>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888936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48">
            <a:extLst>
              <a:ext uri="{FF2B5EF4-FFF2-40B4-BE49-F238E27FC236}">
                <a16:creationId xmlns:a16="http://schemas.microsoft.com/office/drawing/2014/main" id="{64785162-7C0F-41EA-80A3-EE66BCC98B8C}"/>
              </a:ext>
            </a:extLst>
          </p:cNvPr>
          <p:cNvSpPr>
            <a:spLocks noChangeArrowheads="1"/>
          </p:cNvSpPr>
          <p:nvPr/>
        </p:nvSpPr>
        <p:spPr bwMode="auto">
          <a:xfrm>
            <a:off x="4763" y="5330825"/>
            <a:ext cx="9144000" cy="258763"/>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51" name="Rectangle 249">
            <a:extLst>
              <a:ext uri="{FF2B5EF4-FFF2-40B4-BE49-F238E27FC236}">
                <a16:creationId xmlns:a16="http://schemas.microsoft.com/office/drawing/2014/main" id="{5EAB9147-EFF1-433A-B3D9-B027B8605311}"/>
              </a:ext>
            </a:extLst>
          </p:cNvPr>
          <p:cNvSpPr>
            <a:spLocks noChangeArrowheads="1"/>
          </p:cNvSpPr>
          <p:nvPr/>
        </p:nvSpPr>
        <p:spPr bwMode="auto">
          <a:xfrm>
            <a:off x="257175" y="5335588"/>
            <a:ext cx="1568450" cy="217487"/>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 MORTALITY (3)</a:t>
            </a:r>
          </a:p>
        </p:txBody>
      </p:sp>
      <p:sp>
        <p:nvSpPr>
          <p:cNvPr id="53252" name="Rectangle 250">
            <a:extLst>
              <a:ext uri="{FF2B5EF4-FFF2-40B4-BE49-F238E27FC236}">
                <a16:creationId xmlns:a16="http://schemas.microsoft.com/office/drawing/2014/main" id="{A3CDAB7B-2FB3-4465-B993-7D97007FD348}"/>
              </a:ext>
            </a:extLst>
          </p:cNvPr>
          <p:cNvSpPr>
            <a:spLocks noChangeArrowheads="1"/>
          </p:cNvSpPr>
          <p:nvPr/>
        </p:nvSpPr>
        <p:spPr bwMode="auto">
          <a:xfrm>
            <a:off x="3965575" y="5346700"/>
            <a:ext cx="1541463"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0.93 (0.62, 1.41)</a:t>
            </a:r>
          </a:p>
        </p:txBody>
      </p:sp>
      <p:sp>
        <p:nvSpPr>
          <p:cNvPr id="53253" name="Rectangle 2">
            <a:extLst>
              <a:ext uri="{FF2B5EF4-FFF2-40B4-BE49-F238E27FC236}">
                <a16:creationId xmlns:a16="http://schemas.microsoft.com/office/drawing/2014/main" id="{8F861653-8079-4BA3-A63D-FE6A4C0178EF}"/>
              </a:ext>
            </a:extLst>
          </p:cNvPr>
          <p:cNvSpPr>
            <a:spLocks noChangeArrowheads="1"/>
          </p:cNvSpPr>
          <p:nvPr/>
        </p:nvSpPr>
        <p:spPr bwMode="auto">
          <a:xfrm>
            <a:off x="0" y="50244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54" name="Rectangle 3">
            <a:extLst>
              <a:ext uri="{FF2B5EF4-FFF2-40B4-BE49-F238E27FC236}">
                <a16:creationId xmlns:a16="http://schemas.microsoft.com/office/drawing/2014/main" id="{05632A2D-24AD-4036-AB4A-688082E6A8AA}"/>
              </a:ext>
            </a:extLst>
          </p:cNvPr>
          <p:cNvSpPr>
            <a:spLocks noChangeArrowheads="1"/>
          </p:cNvSpPr>
          <p:nvPr/>
        </p:nvSpPr>
        <p:spPr bwMode="auto">
          <a:xfrm>
            <a:off x="138113" y="5030788"/>
            <a:ext cx="3486150"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 NECROTIZING ENTEROCOLITIS (4)</a:t>
            </a:r>
          </a:p>
        </p:txBody>
      </p:sp>
      <p:sp>
        <p:nvSpPr>
          <p:cNvPr id="53255" name="Rectangle 4">
            <a:extLst>
              <a:ext uri="{FF2B5EF4-FFF2-40B4-BE49-F238E27FC236}">
                <a16:creationId xmlns:a16="http://schemas.microsoft.com/office/drawing/2014/main" id="{828E0235-4941-49E8-BF2C-733B745922DF}"/>
              </a:ext>
            </a:extLst>
          </p:cNvPr>
          <p:cNvSpPr>
            <a:spLocks noChangeArrowheads="1"/>
          </p:cNvSpPr>
          <p:nvPr/>
        </p:nvSpPr>
        <p:spPr bwMode="auto">
          <a:xfrm>
            <a:off x="3960813" y="5038725"/>
            <a:ext cx="1541462"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0.78 (0.38, 1.57)</a:t>
            </a:r>
          </a:p>
        </p:txBody>
      </p:sp>
      <p:sp>
        <p:nvSpPr>
          <p:cNvPr id="53256" name="Rectangle 5">
            <a:extLst>
              <a:ext uri="{FF2B5EF4-FFF2-40B4-BE49-F238E27FC236}">
                <a16:creationId xmlns:a16="http://schemas.microsoft.com/office/drawing/2014/main" id="{BEC6B811-C8B1-46DE-96B6-05263E408986}"/>
              </a:ext>
            </a:extLst>
          </p:cNvPr>
          <p:cNvSpPr>
            <a:spLocks noChangeArrowheads="1"/>
          </p:cNvSpPr>
          <p:nvPr/>
        </p:nvSpPr>
        <p:spPr bwMode="auto">
          <a:xfrm>
            <a:off x="0" y="47196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57" name="Rectangle 6">
            <a:extLst>
              <a:ext uri="{FF2B5EF4-FFF2-40B4-BE49-F238E27FC236}">
                <a16:creationId xmlns:a16="http://schemas.microsoft.com/office/drawing/2014/main" id="{B465EF49-98B4-4F54-BFA9-0E63B9FCF147}"/>
              </a:ext>
            </a:extLst>
          </p:cNvPr>
          <p:cNvSpPr>
            <a:spLocks noChangeArrowheads="1"/>
          </p:cNvSpPr>
          <p:nvPr/>
        </p:nvSpPr>
        <p:spPr bwMode="auto">
          <a:xfrm>
            <a:off x="-273050" y="4767263"/>
            <a:ext cx="5368925" cy="219075"/>
          </a:xfrm>
          <a:prstGeom prst="rect">
            <a:avLst/>
          </a:prstGeom>
          <a:noFill/>
          <a:ln>
            <a:noFill/>
          </a:ln>
        </p:spPr>
        <p:txBody>
          <a:bodyPr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CC00"/>
                </a:solidFill>
                <a:effectLst/>
                <a:uLnTx/>
                <a:uFillTx/>
                <a:latin typeface="Tahoma" panose="020B0604030504040204" pitchFamily="34" charset="0"/>
                <a:ea typeface="MS PGothic" panose="020B0600070205080204" pitchFamily="34" charset="-128"/>
                <a:cs typeface="Tahoma" panose="020B0604030504040204" pitchFamily="34" charset="0"/>
              </a:rPr>
              <a:t>LACTOBACILLUS + BIFIDOBACTERIA + others</a:t>
            </a:r>
          </a:p>
        </p:txBody>
      </p:sp>
      <p:sp>
        <p:nvSpPr>
          <p:cNvPr id="53258" name="Rectangle 8">
            <a:extLst>
              <a:ext uri="{FF2B5EF4-FFF2-40B4-BE49-F238E27FC236}">
                <a16:creationId xmlns:a16="http://schemas.microsoft.com/office/drawing/2014/main" id="{3A8591EB-17B1-4E68-BDE3-7E72C3519F1D}"/>
              </a:ext>
            </a:extLst>
          </p:cNvPr>
          <p:cNvSpPr>
            <a:spLocks noChangeArrowheads="1"/>
          </p:cNvSpPr>
          <p:nvPr/>
        </p:nvSpPr>
        <p:spPr bwMode="auto">
          <a:xfrm>
            <a:off x="0" y="44148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59" name="Rectangle 11">
            <a:extLst>
              <a:ext uri="{FF2B5EF4-FFF2-40B4-BE49-F238E27FC236}">
                <a16:creationId xmlns:a16="http://schemas.microsoft.com/office/drawing/2014/main" id="{44E03BCD-498E-4B94-9C00-AAC54674B4B2}"/>
              </a:ext>
            </a:extLst>
          </p:cNvPr>
          <p:cNvSpPr>
            <a:spLocks noChangeArrowheads="1"/>
          </p:cNvSpPr>
          <p:nvPr/>
        </p:nvSpPr>
        <p:spPr bwMode="auto">
          <a:xfrm>
            <a:off x="0" y="41100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60" name="Rectangle 12">
            <a:extLst>
              <a:ext uri="{FF2B5EF4-FFF2-40B4-BE49-F238E27FC236}">
                <a16:creationId xmlns:a16="http://schemas.microsoft.com/office/drawing/2014/main" id="{F67A2866-56D4-4EF1-9C9A-B94DD158180D}"/>
              </a:ext>
            </a:extLst>
          </p:cNvPr>
          <p:cNvSpPr>
            <a:spLocks noChangeArrowheads="1"/>
          </p:cNvSpPr>
          <p:nvPr/>
        </p:nvSpPr>
        <p:spPr bwMode="auto">
          <a:xfrm>
            <a:off x="182563" y="4116388"/>
            <a:ext cx="1568450"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 MORTALITY (2)</a:t>
            </a:r>
          </a:p>
        </p:txBody>
      </p:sp>
      <p:sp>
        <p:nvSpPr>
          <p:cNvPr id="53261" name="Rectangle 13">
            <a:extLst>
              <a:ext uri="{FF2B5EF4-FFF2-40B4-BE49-F238E27FC236}">
                <a16:creationId xmlns:a16="http://schemas.microsoft.com/office/drawing/2014/main" id="{AD34B833-CC6B-4662-9100-B96FC9AA4FA3}"/>
              </a:ext>
            </a:extLst>
          </p:cNvPr>
          <p:cNvSpPr>
            <a:spLocks noChangeArrowheads="1"/>
          </p:cNvSpPr>
          <p:nvPr/>
        </p:nvSpPr>
        <p:spPr bwMode="auto">
          <a:xfrm>
            <a:off x="3960813" y="4124325"/>
            <a:ext cx="1541462"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0.78 (0.42, 1.42)</a:t>
            </a:r>
          </a:p>
        </p:txBody>
      </p:sp>
      <p:sp>
        <p:nvSpPr>
          <p:cNvPr id="53262" name="Rectangle 14">
            <a:extLst>
              <a:ext uri="{FF2B5EF4-FFF2-40B4-BE49-F238E27FC236}">
                <a16:creationId xmlns:a16="http://schemas.microsoft.com/office/drawing/2014/main" id="{0A8AAF7D-8019-435C-8A9A-D44DBF634E57}"/>
              </a:ext>
            </a:extLst>
          </p:cNvPr>
          <p:cNvSpPr>
            <a:spLocks noChangeArrowheads="1"/>
          </p:cNvSpPr>
          <p:nvPr/>
        </p:nvSpPr>
        <p:spPr bwMode="auto">
          <a:xfrm>
            <a:off x="0" y="38052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63" name="Rectangle 15">
            <a:extLst>
              <a:ext uri="{FF2B5EF4-FFF2-40B4-BE49-F238E27FC236}">
                <a16:creationId xmlns:a16="http://schemas.microsoft.com/office/drawing/2014/main" id="{EE6CFF5B-2621-4671-AFAA-E85465B7B5DE}"/>
              </a:ext>
            </a:extLst>
          </p:cNvPr>
          <p:cNvSpPr>
            <a:spLocks noChangeArrowheads="1"/>
          </p:cNvSpPr>
          <p:nvPr/>
        </p:nvSpPr>
        <p:spPr bwMode="auto">
          <a:xfrm>
            <a:off x="138113" y="3811588"/>
            <a:ext cx="3486150"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 NECROTIZING ENTEROCOLITIS (2)</a:t>
            </a:r>
          </a:p>
        </p:txBody>
      </p:sp>
      <p:sp>
        <p:nvSpPr>
          <p:cNvPr id="53264" name="Rectangle 16">
            <a:extLst>
              <a:ext uri="{FF2B5EF4-FFF2-40B4-BE49-F238E27FC236}">
                <a16:creationId xmlns:a16="http://schemas.microsoft.com/office/drawing/2014/main" id="{6A7A0179-B92C-4F6B-BE55-B24225C1A80F}"/>
              </a:ext>
            </a:extLst>
          </p:cNvPr>
          <p:cNvSpPr>
            <a:spLocks noChangeArrowheads="1"/>
          </p:cNvSpPr>
          <p:nvPr/>
        </p:nvSpPr>
        <p:spPr bwMode="auto">
          <a:xfrm>
            <a:off x="3960813" y="3819525"/>
            <a:ext cx="1541462"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0.73 (0.36, 1.48)</a:t>
            </a:r>
          </a:p>
        </p:txBody>
      </p:sp>
      <p:sp>
        <p:nvSpPr>
          <p:cNvPr id="53265" name="Rectangle 17">
            <a:extLst>
              <a:ext uri="{FF2B5EF4-FFF2-40B4-BE49-F238E27FC236}">
                <a16:creationId xmlns:a16="http://schemas.microsoft.com/office/drawing/2014/main" id="{FB8742C2-9DE0-45FF-981A-EC031FD5BA6B}"/>
              </a:ext>
            </a:extLst>
          </p:cNvPr>
          <p:cNvSpPr>
            <a:spLocks noChangeArrowheads="1"/>
          </p:cNvSpPr>
          <p:nvPr/>
        </p:nvSpPr>
        <p:spPr bwMode="auto">
          <a:xfrm>
            <a:off x="0" y="35004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66" name="Rectangle 18">
            <a:extLst>
              <a:ext uri="{FF2B5EF4-FFF2-40B4-BE49-F238E27FC236}">
                <a16:creationId xmlns:a16="http://schemas.microsoft.com/office/drawing/2014/main" id="{BDCEA693-FE7A-409E-9CA0-B906ACF77B72}"/>
              </a:ext>
            </a:extLst>
          </p:cNvPr>
          <p:cNvSpPr>
            <a:spLocks noChangeArrowheads="1"/>
          </p:cNvSpPr>
          <p:nvPr/>
        </p:nvSpPr>
        <p:spPr bwMode="auto">
          <a:xfrm>
            <a:off x="296863" y="3506788"/>
            <a:ext cx="1574800" cy="217487"/>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CC00"/>
                </a:solidFill>
                <a:effectLst/>
                <a:uLnTx/>
                <a:uFillTx/>
                <a:latin typeface="Tahoma" panose="020B0604030504040204" pitchFamily="34" charset="0"/>
                <a:ea typeface="MS PGothic" panose="020B0600070205080204" pitchFamily="34" charset="-128"/>
                <a:cs typeface="Tahoma" panose="020B0604030504040204" pitchFamily="34" charset="0"/>
              </a:rPr>
              <a:t>LACTOBACILLUS </a:t>
            </a:r>
          </a:p>
        </p:txBody>
      </p:sp>
      <p:sp>
        <p:nvSpPr>
          <p:cNvPr id="53268" name="Rectangle 23">
            <a:extLst>
              <a:ext uri="{FF2B5EF4-FFF2-40B4-BE49-F238E27FC236}">
                <a16:creationId xmlns:a16="http://schemas.microsoft.com/office/drawing/2014/main" id="{6B3CBF3B-6974-453F-A050-FFFE65DC09C4}"/>
              </a:ext>
            </a:extLst>
          </p:cNvPr>
          <p:cNvSpPr>
            <a:spLocks noChangeArrowheads="1"/>
          </p:cNvSpPr>
          <p:nvPr/>
        </p:nvSpPr>
        <p:spPr bwMode="auto">
          <a:xfrm>
            <a:off x="0" y="28908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69" name="Rectangle 24">
            <a:extLst>
              <a:ext uri="{FF2B5EF4-FFF2-40B4-BE49-F238E27FC236}">
                <a16:creationId xmlns:a16="http://schemas.microsoft.com/office/drawing/2014/main" id="{A33B22B3-0D92-44D6-9FAF-8909941D5DE1}"/>
              </a:ext>
            </a:extLst>
          </p:cNvPr>
          <p:cNvSpPr>
            <a:spLocks noChangeArrowheads="1"/>
          </p:cNvSpPr>
          <p:nvPr/>
        </p:nvSpPr>
        <p:spPr bwMode="auto">
          <a:xfrm>
            <a:off x="200025" y="2897188"/>
            <a:ext cx="1566863"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 MORTALITY (1)</a:t>
            </a:r>
          </a:p>
        </p:txBody>
      </p:sp>
      <p:sp>
        <p:nvSpPr>
          <p:cNvPr id="53270" name="Rectangle 25">
            <a:extLst>
              <a:ext uri="{FF2B5EF4-FFF2-40B4-BE49-F238E27FC236}">
                <a16:creationId xmlns:a16="http://schemas.microsoft.com/office/drawing/2014/main" id="{4A816824-C562-4DC9-82C3-3619252974A7}"/>
              </a:ext>
            </a:extLst>
          </p:cNvPr>
          <p:cNvSpPr>
            <a:spLocks noChangeArrowheads="1"/>
          </p:cNvSpPr>
          <p:nvPr/>
        </p:nvSpPr>
        <p:spPr bwMode="auto">
          <a:xfrm>
            <a:off x="3930650" y="2890838"/>
            <a:ext cx="1543050"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0.94 (0.65, 1.35)</a:t>
            </a:r>
          </a:p>
        </p:txBody>
      </p:sp>
      <p:sp>
        <p:nvSpPr>
          <p:cNvPr id="53271" name="Rectangle 26">
            <a:extLst>
              <a:ext uri="{FF2B5EF4-FFF2-40B4-BE49-F238E27FC236}">
                <a16:creationId xmlns:a16="http://schemas.microsoft.com/office/drawing/2014/main" id="{ADCBFF6F-FE81-423D-8225-35FAE873DB5F}"/>
              </a:ext>
            </a:extLst>
          </p:cNvPr>
          <p:cNvSpPr>
            <a:spLocks noChangeArrowheads="1"/>
          </p:cNvSpPr>
          <p:nvPr/>
        </p:nvSpPr>
        <p:spPr bwMode="auto">
          <a:xfrm>
            <a:off x="0" y="25860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72" name="Rectangle 27">
            <a:extLst>
              <a:ext uri="{FF2B5EF4-FFF2-40B4-BE49-F238E27FC236}">
                <a16:creationId xmlns:a16="http://schemas.microsoft.com/office/drawing/2014/main" id="{28EDE174-6774-47D8-9B05-E83F30A58DA5}"/>
              </a:ext>
            </a:extLst>
          </p:cNvPr>
          <p:cNvSpPr>
            <a:spLocks noChangeArrowheads="1"/>
          </p:cNvSpPr>
          <p:nvPr/>
        </p:nvSpPr>
        <p:spPr bwMode="auto">
          <a:xfrm>
            <a:off x="177800" y="2592388"/>
            <a:ext cx="3371850"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 NECROTIZING ENTEROCOLITIS (2)</a:t>
            </a:r>
          </a:p>
        </p:txBody>
      </p:sp>
      <p:sp>
        <p:nvSpPr>
          <p:cNvPr id="53273" name="Rectangle 28">
            <a:extLst>
              <a:ext uri="{FF2B5EF4-FFF2-40B4-BE49-F238E27FC236}">
                <a16:creationId xmlns:a16="http://schemas.microsoft.com/office/drawing/2014/main" id="{F3F03B92-EEE8-4FA1-8C2F-D128EE470178}"/>
              </a:ext>
            </a:extLst>
          </p:cNvPr>
          <p:cNvSpPr>
            <a:spLocks noChangeArrowheads="1"/>
          </p:cNvSpPr>
          <p:nvPr/>
        </p:nvSpPr>
        <p:spPr bwMode="auto">
          <a:xfrm>
            <a:off x="3960813" y="2600325"/>
            <a:ext cx="1541462"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1.00 (0.70, 1.43)</a:t>
            </a:r>
          </a:p>
        </p:txBody>
      </p:sp>
      <p:sp>
        <p:nvSpPr>
          <p:cNvPr id="53274" name="Line 29">
            <a:extLst>
              <a:ext uri="{FF2B5EF4-FFF2-40B4-BE49-F238E27FC236}">
                <a16:creationId xmlns:a16="http://schemas.microsoft.com/office/drawing/2014/main" id="{F7EB975D-C50B-4A7A-9333-0EDD4A52AFEF}"/>
              </a:ext>
            </a:extLst>
          </p:cNvPr>
          <p:cNvSpPr>
            <a:spLocks noChangeShapeType="1"/>
          </p:cNvSpPr>
          <p:nvPr/>
        </p:nvSpPr>
        <p:spPr bwMode="auto">
          <a:xfrm>
            <a:off x="5754688" y="5708650"/>
            <a:ext cx="3276600" cy="1588"/>
          </a:xfrm>
          <a:prstGeom prst="line">
            <a:avLst/>
          </a:prstGeom>
          <a:noFill/>
          <a:ln w="23813">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75" name="Line 30">
            <a:extLst>
              <a:ext uri="{FF2B5EF4-FFF2-40B4-BE49-F238E27FC236}">
                <a16:creationId xmlns:a16="http://schemas.microsoft.com/office/drawing/2014/main" id="{366C455C-2B3C-42C4-91EA-A439C7ECFA56}"/>
              </a:ext>
            </a:extLst>
          </p:cNvPr>
          <p:cNvSpPr>
            <a:spLocks noChangeShapeType="1"/>
          </p:cNvSpPr>
          <p:nvPr/>
        </p:nvSpPr>
        <p:spPr bwMode="auto">
          <a:xfrm>
            <a:off x="6948488" y="5641975"/>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76" name="Line 31">
            <a:extLst>
              <a:ext uri="{FF2B5EF4-FFF2-40B4-BE49-F238E27FC236}">
                <a16:creationId xmlns:a16="http://schemas.microsoft.com/office/drawing/2014/main" id="{A314A42D-71F0-4ABB-89A8-D7D988DD0A99}"/>
              </a:ext>
            </a:extLst>
          </p:cNvPr>
          <p:cNvSpPr>
            <a:spLocks noChangeShapeType="1"/>
          </p:cNvSpPr>
          <p:nvPr/>
        </p:nvSpPr>
        <p:spPr bwMode="auto">
          <a:xfrm>
            <a:off x="7100888" y="5641975"/>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77" name="Line 32">
            <a:extLst>
              <a:ext uri="{FF2B5EF4-FFF2-40B4-BE49-F238E27FC236}">
                <a16:creationId xmlns:a16="http://schemas.microsoft.com/office/drawing/2014/main" id="{C6EE3782-1B76-4368-8F1B-91F14B7AE954}"/>
              </a:ext>
            </a:extLst>
          </p:cNvPr>
          <p:cNvSpPr>
            <a:spLocks noChangeShapeType="1"/>
          </p:cNvSpPr>
          <p:nvPr/>
        </p:nvSpPr>
        <p:spPr bwMode="auto">
          <a:xfrm>
            <a:off x="6769100" y="5641975"/>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78" name="Line 33">
            <a:extLst>
              <a:ext uri="{FF2B5EF4-FFF2-40B4-BE49-F238E27FC236}">
                <a16:creationId xmlns:a16="http://schemas.microsoft.com/office/drawing/2014/main" id="{69061A2B-B6DF-480C-81B2-7BE9E27EDDE0}"/>
              </a:ext>
            </a:extLst>
          </p:cNvPr>
          <p:cNvSpPr>
            <a:spLocks noChangeShapeType="1"/>
          </p:cNvSpPr>
          <p:nvPr/>
        </p:nvSpPr>
        <p:spPr bwMode="auto">
          <a:xfrm>
            <a:off x="7342188" y="5641975"/>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79" name="Line 34">
            <a:extLst>
              <a:ext uri="{FF2B5EF4-FFF2-40B4-BE49-F238E27FC236}">
                <a16:creationId xmlns:a16="http://schemas.microsoft.com/office/drawing/2014/main" id="{96CFBCE1-83A4-4704-A116-977C8753B2A5}"/>
              </a:ext>
            </a:extLst>
          </p:cNvPr>
          <p:cNvSpPr>
            <a:spLocks noChangeShapeType="1"/>
          </p:cNvSpPr>
          <p:nvPr/>
        </p:nvSpPr>
        <p:spPr bwMode="auto">
          <a:xfrm>
            <a:off x="7226300" y="5641975"/>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80" name="Rectangle 35">
            <a:extLst>
              <a:ext uri="{FF2B5EF4-FFF2-40B4-BE49-F238E27FC236}">
                <a16:creationId xmlns:a16="http://schemas.microsoft.com/office/drawing/2014/main" id="{01113AB8-4A84-43BF-8FEA-EED8F2B48D12}"/>
              </a:ext>
            </a:extLst>
          </p:cNvPr>
          <p:cNvSpPr>
            <a:spLocks noChangeArrowheads="1"/>
          </p:cNvSpPr>
          <p:nvPr/>
        </p:nvSpPr>
        <p:spPr bwMode="auto">
          <a:xfrm>
            <a:off x="6121400" y="5956300"/>
            <a:ext cx="2497138"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511"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Relative Risk and 95% CI</a:t>
            </a:r>
            <a:endParaRPr kumimoji="0" lang="en-US" altLang="en-US" sz="1511"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81" name="Rectangle 36">
            <a:extLst>
              <a:ext uri="{FF2B5EF4-FFF2-40B4-BE49-F238E27FC236}">
                <a16:creationId xmlns:a16="http://schemas.microsoft.com/office/drawing/2014/main" id="{5501A7A7-7346-4414-BD07-6F265BF23FA0}"/>
              </a:ext>
            </a:extLst>
          </p:cNvPr>
          <p:cNvSpPr>
            <a:spLocks noChangeArrowheads="1"/>
          </p:cNvSpPr>
          <p:nvPr/>
        </p:nvSpPr>
        <p:spPr bwMode="auto">
          <a:xfrm>
            <a:off x="434975" y="1782763"/>
            <a:ext cx="2863850"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511"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Outcome (number of studies)</a:t>
            </a:r>
            <a:endParaRPr kumimoji="0" lang="en-US" altLang="en-US" sz="1511" b="0"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82" name="Line 37">
            <a:extLst>
              <a:ext uri="{FF2B5EF4-FFF2-40B4-BE49-F238E27FC236}">
                <a16:creationId xmlns:a16="http://schemas.microsoft.com/office/drawing/2014/main" id="{EC755CDA-19CB-4A95-A023-D0C500BC9D0A}"/>
              </a:ext>
            </a:extLst>
          </p:cNvPr>
          <p:cNvSpPr>
            <a:spLocks noChangeShapeType="1"/>
          </p:cNvSpPr>
          <p:nvPr/>
        </p:nvSpPr>
        <p:spPr bwMode="auto">
          <a:xfrm>
            <a:off x="6553200" y="5641975"/>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83" name="Line 38">
            <a:extLst>
              <a:ext uri="{FF2B5EF4-FFF2-40B4-BE49-F238E27FC236}">
                <a16:creationId xmlns:a16="http://schemas.microsoft.com/office/drawing/2014/main" id="{4342440F-499C-47AD-9969-28A2E26388BD}"/>
              </a:ext>
            </a:extLst>
          </p:cNvPr>
          <p:cNvSpPr>
            <a:spLocks noChangeShapeType="1"/>
          </p:cNvSpPr>
          <p:nvPr/>
        </p:nvSpPr>
        <p:spPr bwMode="auto">
          <a:xfrm>
            <a:off x="6275388" y="5641975"/>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84" name="Line 39">
            <a:extLst>
              <a:ext uri="{FF2B5EF4-FFF2-40B4-BE49-F238E27FC236}">
                <a16:creationId xmlns:a16="http://schemas.microsoft.com/office/drawing/2014/main" id="{11B41708-B1FC-4558-B441-A7E13A73236C}"/>
              </a:ext>
            </a:extLst>
          </p:cNvPr>
          <p:cNvSpPr>
            <a:spLocks noChangeShapeType="1"/>
          </p:cNvSpPr>
          <p:nvPr/>
        </p:nvSpPr>
        <p:spPr bwMode="auto">
          <a:xfrm>
            <a:off x="5894388" y="5641975"/>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85" name="Line 40">
            <a:extLst>
              <a:ext uri="{FF2B5EF4-FFF2-40B4-BE49-F238E27FC236}">
                <a16:creationId xmlns:a16="http://schemas.microsoft.com/office/drawing/2014/main" id="{34B5DAD5-BDFE-4059-AEA0-790D175C83CE}"/>
              </a:ext>
            </a:extLst>
          </p:cNvPr>
          <p:cNvSpPr>
            <a:spLocks noChangeShapeType="1"/>
          </p:cNvSpPr>
          <p:nvPr/>
        </p:nvSpPr>
        <p:spPr bwMode="auto">
          <a:xfrm>
            <a:off x="8509000" y="5641975"/>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86" name="Line 41">
            <a:extLst>
              <a:ext uri="{FF2B5EF4-FFF2-40B4-BE49-F238E27FC236}">
                <a16:creationId xmlns:a16="http://schemas.microsoft.com/office/drawing/2014/main" id="{5CC4E642-5E63-4288-BB74-3E7502A86AF4}"/>
              </a:ext>
            </a:extLst>
          </p:cNvPr>
          <p:cNvSpPr>
            <a:spLocks noChangeShapeType="1"/>
          </p:cNvSpPr>
          <p:nvPr/>
        </p:nvSpPr>
        <p:spPr bwMode="auto">
          <a:xfrm>
            <a:off x="8978900" y="5641975"/>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87" name="Line 42">
            <a:extLst>
              <a:ext uri="{FF2B5EF4-FFF2-40B4-BE49-F238E27FC236}">
                <a16:creationId xmlns:a16="http://schemas.microsoft.com/office/drawing/2014/main" id="{CAF6F26B-FB43-4079-9EDB-F5379079F9D2}"/>
              </a:ext>
            </a:extLst>
          </p:cNvPr>
          <p:cNvSpPr>
            <a:spLocks noChangeShapeType="1"/>
          </p:cNvSpPr>
          <p:nvPr/>
        </p:nvSpPr>
        <p:spPr bwMode="auto">
          <a:xfrm>
            <a:off x="8789988" y="5641975"/>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88" name="Line 43">
            <a:extLst>
              <a:ext uri="{FF2B5EF4-FFF2-40B4-BE49-F238E27FC236}">
                <a16:creationId xmlns:a16="http://schemas.microsoft.com/office/drawing/2014/main" id="{C40A08FF-F478-4DC5-AAC9-DDE55B82E991}"/>
              </a:ext>
            </a:extLst>
          </p:cNvPr>
          <p:cNvSpPr>
            <a:spLocks noChangeShapeType="1"/>
          </p:cNvSpPr>
          <p:nvPr/>
        </p:nvSpPr>
        <p:spPr bwMode="auto">
          <a:xfrm>
            <a:off x="8116888" y="5641975"/>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89" name="Line 44">
            <a:extLst>
              <a:ext uri="{FF2B5EF4-FFF2-40B4-BE49-F238E27FC236}">
                <a16:creationId xmlns:a16="http://schemas.microsoft.com/office/drawing/2014/main" id="{A6DCE229-2CE2-447D-B286-A5C115F57AB2}"/>
              </a:ext>
            </a:extLst>
          </p:cNvPr>
          <p:cNvSpPr>
            <a:spLocks noChangeShapeType="1"/>
          </p:cNvSpPr>
          <p:nvPr/>
        </p:nvSpPr>
        <p:spPr bwMode="auto">
          <a:xfrm>
            <a:off x="215900" y="2154238"/>
            <a:ext cx="3517900" cy="3175"/>
          </a:xfrm>
          <a:prstGeom prst="line">
            <a:avLst/>
          </a:prstGeom>
          <a:noFill/>
          <a:ln w="23813">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90" name="Line 45">
            <a:extLst>
              <a:ext uri="{FF2B5EF4-FFF2-40B4-BE49-F238E27FC236}">
                <a16:creationId xmlns:a16="http://schemas.microsoft.com/office/drawing/2014/main" id="{CAAB90D2-FEFB-46E2-ABB6-20F50FEE778D}"/>
              </a:ext>
            </a:extLst>
          </p:cNvPr>
          <p:cNvSpPr>
            <a:spLocks noChangeShapeType="1"/>
          </p:cNvSpPr>
          <p:nvPr/>
        </p:nvSpPr>
        <p:spPr bwMode="auto">
          <a:xfrm>
            <a:off x="3898900" y="2154238"/>
            <a:ext cx="1690688" cy="3175"/>
          </a:xfrm>
          <a:prstGeom prst="line">
            <a:avLst/>
          </a:prstGeom>
          <a:noFill/>
          <a:ln w="23813">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91" name="Line 46">
            <a:extLst>
              <a:ext uri="{FF2B5EF4-FFF2-40B4-BE49-F238E27FC236}">
                <a16:creationId xmlns:a16="http://schemas.microsoft.com/office/drawing/2014/main" id="{BD29607B-ACFC-4CC0-BFBB-DC99351E47ED}"/>
              </a:ext>
            </a:extLst>
          </p:cNvPr>
          <p:cNvSpPr>
            <a:spLocks noChangeShapeType="1"/>
          </p:cNvSpPr>
          <p:nvPr/>
        </p:nvSpPr>
        <p:spPr bwMode="auto">
          <a:xfrm>
            <a:off x="5754688" y="2154238"/>
            <a:ext cx="3263900" cy="3175"/>
          </a:xfrm>
          <a:prstGeom prst="line">
            <a:avLst/>
          </a:prstGeom>
          <a:noFill/>
          <a:ln w="23813">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92" name="Rectangle 47">
            <a:extLst>
              <a:ext uri="{FF2B5EF4-FFF2-40B4-BE49-F238E27FC236}">
                <a16:creationId xmlns:a16="http://schemas.microsoft.com/office/drawing/2014/main" id="{2809831B-C434-4ADA-AB8D-7B4261196242}"/>
              </a:ext>
            </a:extLst>
          </p:cNvPr>
          <p:cNvSpPr>
            <a:spLocks noChangeArrowheads="1"/>
          </p:cNvSpPr>
          <p:nvPr/>
        </p:nvSpPr>
        <p:spPr bwMode="auto">
          <a:xfrm>
            <a:off x="4105275" y="1690688"/>
            <a:ext cx="1265238"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511"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Relative Risk</a:t>
            </a:r>
          </a:p>
        </p:txBody>
      </p:sp>
      <p:sp>
        <p:nvSpPr>
          <p:cNvPr id="53293" name="Rectangle 48">
            <a:extLst>
              <a:ext uri="{FF2B5EF4-FFF2-40B4-BE49-F238E27FC236}">
                <a16:creationId xmlns:a16="http://schemas.microsoft.com/office/drawing/2014/main" id="{490D4FDD-8A43-4E32-9807-D20120D9175E}"/>
              </a:ext>
            </a:extLst>
          </p:cNvPr>
          <p:cNvSpPr>
            <a:spLocks noChangeArrowheads="1"/>
          </p:cNvSpPr>
          <p:nvPr/>
        </p:nvSpPr>
        <p:spPr bwMode="auto">
          <a:xfrm>
            <a:off x="4235450" y="1887538"/>
            <a:ext cx="1019175" cy="2460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 </a:t>
            </a: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95% CI</a:t>
            </a:r>
            <a:r>
              <a:rPr kumimoji="0" lang="en-US" altLang="en-US" sz="1600"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 )</a:t>
            </a:r>
          </a:p>
        </p:txBody>
      </p:sp>
      <p:sp>
        <p:nvSpPr>
          <p:cNvPr id="53294" name="Line 49">
            <a:extLst>
              <a:ext uri="{FF2B5EF4-FFF2-40B4-BE49-F238E27FC236}">
                <a16:creationId xmlns:a16="http://schemas.microsoft.com/office/drawing/2014/main" id="{05588F91-0A3C-481D-A7EE-9D695571FC8C}"/>
              </a:ext>
            </a:extLst>
          </p:cNvPr>
          <p:cNvSpPr>
            <a:spLocks noChangeShapeType="1"/>
          </p:cNvSpPr>
          <p:nvPr/>
        </p:nvSpPr>
        <p:spPr bwMode="auto">
          <a:xfrm>
            <a:off x="6948488" y="2170113"/>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95" name="Line 50">
            <a:extLst>
              <a:ext uri="{FF2B5EF4-FFF2-40B4-BE49-F238E27FC236}">
                <a16:creationId xmlns:a16="http://schemas.microsoft.com/office/drawing/2014/main" id="{85B67A7C-0694-49D4-B8A8-B3ED5093866A}"/>
              </a:ext>
            </a:extLst>
          </p:cNvPr>
          <p:cNvSpPr>
            <a:spLocks noChangeShapeType="1"/>
          </p:cNvSpPr>
          <p:nvPr/>
        </p:nvSpPr>
        <p:spPr bwMode="auto">
          <a:xfrm>
            <a:off x="7100888" y="2170113"/>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96" name="Line 51">
            <a:extLst>
              <a:ext uri="{FF2B5EF4-FFF2-40B4-BE49-F238E27FC236}">
                <a16:creationId xmlns:a16="http://schemas.microsoft.com/office/drawing/2014/main" id="{AE613E75-DEF4-4BA3-A9E3-9849598F0FEB}"/>
              </a:ext>
            </a:extLst>
          </p:cNvPr>
          <p:cNvSpPr>
            <a:spLocks noChangeShapeType="1"/>
          </p:cNvSpPr>
          <p:nvPr/>
        </p:nvSpPr>
        <p:spPr bwMode="auto">
          <a:xfrm>
            <a:off x="6769100" y="2170113"/>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97" name="Line 52">
            <a:extLst>
              <a:ext uri="{FF2B5EF4-FFF2-40B4-BE49-F238E27FC236}">
                <a16:creationId xmlns:a16="http://schemas.microsoft.com/office/drawing/2014/main" id="{96AC00DC-AA18-47AD-A93E-966E6EFC8BA6}"/>
              </a:ext>
            </a:extLst>
          </p:cNvPr>
          <p:cNvSpPr>
            <a:spLocks noChangeShapeType="1"/>
          </p:cNvSpPr>
          <p:nvPr/>
        </p:nvSpPr>
        <p:spPr bwMode="auto">
          <a:xfrm>
            <a:off x="7342188" y="2170113"/>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98" name="Line 53">
            <a:extLst>
              <a:ext uri="{FF2B5EF4-FFF2-40B4-BE49-F238E27FC236}">
                <a16:creationId xmlns:a16="http://schemas.microsoft.com/office/drawing/2014/main" id="{ACFCFC98-52B7-4139-A5E8-B6CAD433257F}"/>
              </a:ext>
            </a:extLst>
          </p:cNvPr>
          <p:cNvSpPr>
            <a:spLocks noChangeShapeType="1"/>
          </p:cNvSpPr>
          <p:nvPr/>
        </p:nvSpPr>
        <p:spPr bwMode="auto">
          <a:xfrm>
            <a:off x="7226300" y="2170113"/>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99" name="Line 54">
            <a:extLst>
              <a:ext uri="{FF2B5EF4-FFF2-40B4-BE49-F238E27FC236}">
                <a16:creationId xmlns:a16="http://schemas.microsoft.com/office/drawing/2014/main" id="{A513C91B-DE03-4918-96C1-B8FC90DBC398}"/>
              </a:ext>
            </a:extLst>
          </p:cNvPr>
          <p:cNvSpPr>
            <a:spLocks noChangeShapeType="1"/>
          </p:cNvSpPr>
          <p:nvPr/>
        </p:nvSpPr>
        <p:spPr bwMode="auto">
          <a:xfrm>
            <a:off x="6553200" y="2170113"/>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00" name="Line 55">
            <a:extLst>
              <a:ext uri="{FF2B5EF4-FFF2-40B4-BE49-F238E27FC236}">
                <a16:creationId xmlns:a16="http://schemas.microsoft.com/office/drawing/2014/main" id="{4BA05FD3-06D3-4D62-AE0E-6CCDBB6B6DA4}"/>
              </a:ext>
            </a:extLst>
          </p:cNvPr>
          <p:cNvSpPr>
            <a:spLocks noChangeShapeType="1"/>
          </p:cNvSpPr>
          <p:nvPr/>
        </p:nvSpPr>
        <p:spPr bwMode="auto">
          <a:xfrm>
            <a:off x="6275388" y="2170113"/>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01" name="Line 56">
            <a:extLst>
              <a:ext uri="{FF2B5EF4-FFF2-40B4-BE49-F238E27FC236}">
                <a16:creationId xmlns:a16="http://schemas.microsoft.com/office/drawing/2014/main" id="{A53D8685-7EC7-4F1D-9750-047572715025}"/>
              </a:ext>
            </a:extLst>
          </p:cNvPr>
          <p:cNvSpPr>
            <a:spLocks noChangeShapeType="1"/>
          </p:cNvSpPr>
          <p:nvPr/>
        </p:nvSpPr>
        <p:spPr bwMode="auto">
          <a:xfrm>
            <a:off x="5894388" y="2170113"/>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02" name="Line 57">
            <a:extLst>
              <a:ext uri="{FF2B5EF4-FFF2-40B4-BE49-F238E27FC236}">
                <a16:creationId xmlns:a16="http://schemas.microsoft.com/office/drawing/2014/main" id="{B3FF6AAA-AE4A-4FD6-9B3B-F476F5116EC6}"/>
              </a:ext>
            </a:extLst>
          </p:cNvPr>
          <p:cNvSpPr>
            <a:spLocks noChangeShapeType="1"/>
          </p:cNvSpPr>
          <p:nvPr/>
        </p:nvSpPr>
        <p:spPr bwMode="auto">
          <a:xfrm>
            <a:off x="8509000" y="2170113"/>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03" name="Line 58">
            <a:extLst>
              <a:ext uri="{FF2B5EF4-FFF2-40B4-BE49-F238E27FC236}">
                <a16:creationId xmlns:a16="http://schemas.microsoft.com/office/drawing/2014/main" id="{A33A866C-84E1-4353-87B1-D161EA9F1D2F}"/>
              </a:ext>
            </a:extLst>
          </p:cNvPr>
          <p:cNvSpPr>
            <a:spLocks noChangeShapeType="1"/>
          </p:cNvSpPr>
          <p:nvPr/>
        </p:nvSpPr>
        <p:spPr bwMode="auto">
          <a:xfrm>
            <a:off x="8978900" y="2170113"/>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04" name="Line 59">
            <a:extLst>
              <a:ext uri="{FF2B5EF4-FFF2-40B4-BE49-F238E27FC236}">
                <a16:creationId xmlns:a16="http://schemas.microsoft.com/office/drawing/2014/main" id="{6E260579-7AA2-4EAF-8F2E-BD635A343006}"/>
              </a:ext>
            </a:extLst>
          </p:cNvPr>
          <p:cNvSpPr>
            <a:spLocks noChangeShapeType="1"/>
          </p:cNvSpPr>
          <p:nvPr/>
        </p:nvSpPr>
        <p:spPr bwMode="auto">
          <a:xfrm>
            <a:off x="8789988" y="2170113"/>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05" name="Line 60">
            <a:extLst>
              <a:ext uri="{FF2B5EF4-FFF2-40B4-BE49-F238E27FC236}">
                <a16:creationId xmlns:a16="http://schemas.microsoft.com/office/drawing/2014/main" id="{0292841C-D182-4BC6-806A-706A23CFA97E}"/>
              </a:ext>
            </a:extLst>
          </p:cNvPr>
          <p:cNvSpPr>
            <a:spLocks noChangeShapeType="1"/>
          </p:cNvSpPr>
          <p:nvPr/>
        </p:nvSpPr>
        <p:spPr bwMode="auto">
          <a:xfrm>
            <a:off x="8116888" y="2170113"/>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06" name="Rectangle 61">
            <a:extLst>
              <a:ext uri="{FF2B5EF4-FFF2-40B4-BE49-F238E27FC236}">
                <a16:creationId xmlns:a16="http://schemas.microsoft.com/office/drawing/2014/main" id="{37074BE2-403D-45EB-96CF-482E7DAC3021}"/>
              </a:ext>
            </a:extLst>
          </p:cNvPr>
          <p:cNvSpPr>
            <a:spLocks noChangeArrowheads="1"/>
          </p:cNvSpPr>
          <p:nvPr/>
        </p:nvSpPr>
        <p:spPr bwMode="auto">
          <a:xfrm>
            <a:off x="6607175" y="1909763"/>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0.5</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07" name="Rectangle 62">
            <a:extLst>
              <a:ext uri="{FF2B5EF4-FFF2-40B4-BE49-F238E27FC236}">
                <a16:creationId xmlns:a16="http://schemas.microsoft.com/office/drawing/2014/main" id="{B18B4D8F-ECE0-45CD-80C5-313A04C85E80}"/>
              </a:ext>
            </a:extLst>
          </p:cNvPr>
          <p:cNvSpPr>
            <a:spLocks noChangeArrowheads="1"/>
          </p:cNvSpPr>
          <p:nvPr/>
        </p:nvSpPr>
        <p:spPr bwMode="auto">
          <a:xfrm>
            <a:off x="7281863" y="1909763"/>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1.0</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08" name="Rectangle 63">
            <a:extLst>
              <a:ext uri="{FF2B5EF4-FFF2-40B4-BE49-F238E27FC236}">
                <a16:creationId xmlns:a16="http://schemas.microsoft.com/office/drawing/2014/main" id="{1E1B74C4-289F-49FE-98AC-9462685186EF}"/>
              </a:ext>
            </a:extLst>
          </p:cNvPr>
          <p:cNvSpPr>
            <a:spLocks noChangeArrowheads="1"/>
          </p:cNvSpPr>
          <p:nvPr/>
        </p:nvSpPr>
        <p:spPr bwMode="auto">
          <a:xfrm>
            <a:off x="7954963" y="1909763"/>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2.0</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09" name="Rectangle 64">
            <a:extLst>
              <a:ext uri="{FF2B5EF4-FFF2-40B4-BE49-F238E27FC236}">
                <a16:creationId xmlns:a16="http://schemas.microsoft.com/office/drawing/2014/main" id="{07273779-8DAC-4609-B189-05F03D9EE120}"/>
              </a:ext>
            </a:extLst>
          </p:cNvPr>
          <p:cNvSpPr>
            <a:spLocks noChangeArrowheads="1"/>
          </p:cNvSpPr>
          <p:nvPr/>
        </p:nvSpPr>
        <p:spPr bwMode="auto">
          <a:xfrm>
            <a:off x="8628063" y="1909763"/>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4.0</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10" name="Rectangle 65">
            <a:extLst>
              <a:ext uri="{FF2B5EF4-FFF2-40B4-BE49-F238E27FC236}">
                <a16:creationId xmlns:a16="http://schemas.microsoft.com/office/drawing/2014/main" id="{E9B8BD6F-F512-44ED-B97A-E611AC69AF37}"/>
              </a:ext>
            </a:extLst>
          </p:cNvPr>
          <p:cNvSpPr>
            <a:spLocks noChangeArrowheads="1"/>
          </p:cNvSpPr>
          <p:nvPr/>
        </p:nvSpPr>
        <p:spPr bwMode="auto">
          <a:xfrm>
            <a:off x="5732463" y="1909763"/>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0.2</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11" name="Rectangle 66">
            <a:extLst>
              <a:ext uri="{FF2B5EF4-FFF2-40B4-BE49-F238E27FC236}">
                <a16:creationId xmlns:a16="http://schemas.microsoft.com/office/drawing/2014/main" id="{C9F636CB-3DEA-4272-A65B-EDA1DE5A909D}"/>
              </a:ext>
            </a:extLst>
          </p:cNvPr>
          <p:cNvSpPr>
            <a:spLocks noChangeArrowheads="1"/>
          </p:cNvSpPr>
          <p:nvPr/>
        </p:nvSpPr>
        <p:spPr bwMode="auto">
          <a:xfrm>
            <a:off x="5876925" y="1701800"/>
            <a:ext cx="1016000"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511"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Decreased</a:t>
            </a:r>
            <a:endParaRPr kumimoji="0" lang="en-US" altLang="en-US" sz="1511"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12" name="Rectangle 67">
            <a:extLst>
              <a:ext uri="{FF2B5EF4-FFF2-40B4-BE49-F238E27FC236}">
                <a16:creationId xmlns:a16="http://schemas.microsoft.com/office/drawing/2014/main" id="{81F9E6C2-C2A8-4468-A01A-92D43F820CBD}"/>
              </a:ext>
            </a:extLst>
          </p:cNvPr>
          <p:cNvSpPr>
            <a:spLocks noChangeArrowheads="1"/>
          </p:cNvSpPr>
          <p:nvPr/>
        </p:nvSpPr>
        <p:spPr bwMode="auto">
          <a:xfrm>
            <a:off x="7904163" y="1701800"/>
            <a:ext cx="969962"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511"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Increased</a:t>
            </a:r>
            <a:endParaRPr kumimoji="0" lang="en-US" altLang="en-US" sz="1511"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grpSp>
        <p:nvGrpSpPr>
          <p:cNvPr id="76864" name="Group 68">
            <a:extLst>
              <a:ext uri="{FF2B5EF4-FFF2-40B4-BE49-F238E27FC236}">
                <a16:creationId xmlns:a16="http://schemas.microsoft.com/office/drawing/2014/main" id="{924EE9A8-E8A4-493E-9480-C97DED75136A}"/>
              </a:ext>
            </a:extLst>
          </p:cNvPr>
          <p:cNvGrpSpPr>
            <a:grpSpLocks/>
          </p:cNvGrpSpPr>
          <p:nvPr/>
        </p:nvGrpSpPr>
        <p:grpSpPr bwMode="auto">
          <a:xfrm>
            <a:off x="7005638" y="1746250"/>
            <a:ext cx="161925" cy="176213"/>
            <a:chOff x="4436" y="1413"/>
            <a:chExt cx="101" cy="123"/>
          </a:xfrm>
        </p:grpSpPr>
        <p:grpSp>
          <p:nvGrpSpPr>
            <p:cNvPr id="76896" name="Group 69">
              <a:extLst>
                <a:ext uri="{FF2B5EF4-FFF2-40B4-BE49-F238E27FC236}">
                  <a16:creationId xmlns:a16="http://schemas.microsoft.com/office/drawing/2014/main" id="{BA1417EF-40C2-4F52-919B-891CDF8873C5}"/>
                </a:ext>
              </a:extLst>
            </p:cNvPr>
            <p:cNvGrpSpPr>
              <a:grpSpLocks/>
            </p:cNvGrpSpPr>
            <p:nvPr/>
          </p:nvGrpSpPr>
          <p:grpSpPr bwMode="auto">
            <a:xfrm>
              <a:off x="4441" y="1423"/>
              <a:ext cx="96" cy="113"/>
              <a:chOff x="4441" y="1423"/>
              <a:chExt cx="96" cy="113"/>
            </a:xfrm>
          </p:grpSpPr>
          <p:sp>
            <p:nvSpPr>
              <p:cNvPr id="53349" name="Freeform 70">
                <a:extLst>
                  <a:ext uri="{FF2B5EF4-FFF2-40B4-BE49-F238E27FC236}">
                    <a16:creationId xmlns:a16="http://schemas.microsoft.com/office/drawing/2014/main" id="{23AF0C05-0948-4B30-B87F-E061A4829F6C}"/>
                  </a:ext>
                </a:extLst>
              </p:cNvPr>
              <p:cNvSpPr>
                <a:spLocks/>
              </p:cNvSpPr>
              <p:nvPr/>
            </p:nvSpPr>
            <p:spPr bwMode="auto">
              <a:xfrm>
                <a:off x="4441" y="1423"/>
                <a:ext cx="51" cy="113"/>
              </a:xfrm>
              <a:custGeom>
                <a:avLst/>
                <a:gdLst>
                  <a:gd name="T0" fmla="*/ 48 w 48"/>
                  <a:gd name="T1" fmla="*/ 0 h 113"/>
                  <a:gd name="T2" fmla="*/ 48 w 48"/>
                  <a:gd name="T3" fmla="*/ 113 h 113"/>
                  <a:gd name="T4" fmla="*/ 0 w 48"/>
                  <a:gd name="T5" fmla="*/ 58 h 113"/>
                  <a:gd name="T6" fmla="*/ 48 w 48"/>
                  <a:gd name="T7" fmla="*/ 0 h 1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13">
                    <a:moveTo>
                      <a:pt x="48" y="0"/>
                    </a:moveTo>
                    <a:lnTo>
                      <a:pt x="48" y="113"/>
                    </a:lnTo>
                    <a:lnTo>
                      <a:pt x="0" y="58"/>
                    </a:lnTo>
                    <a:lnTo>
                      <a:pt x="48" y="0"/>
                    </a:lnTo>
                    <a:close/>
                  </a:path>
                </a:pathLst>
              </a:custGeom>
              <a:solidFill>
                <a:srgbClr val="000000"/>
              </a:solidFill>
              <a:ln>
                <a:noFill/>
              </a:ln>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50" name="Rectangle 71">
                <a:extLst>
                  <a:ext uri="{FF2B5EF4-FFF2-40B4-BE49-F238E27FC236}">
                    <a16:creationId xmlns:a16="http://schemas.microsoft.com/office/drawing/2014/main" id="{1FEC44F9-D82E-4696-9CAA-93A36EE9F714}"/>
                  </a:ext>
                </a:extLst>
              </p:cNvPr>
              <p:cNvSpPr>
                <a:spLocks noChangeArrowheads="1"/>
              </p:cNvSpPr>
              <p:nvPr/>
            </p:nvSpPr>
            <p:spPr bwMode="auto">
              <a:xfrm>
                <a:off x="4473" y="1456"/>
                <a:ext cx="64" cy="48"/>
              </a:xfrm>
              <a:prstGeom prst="rect">
                <a:avLst/>
              </a:prstGeom>
              <a:solidFill>
                <a:srgbClr val="000000"/>
              </a:solidFill>
              <a:ln>
                <a:noFill/>
              </a:ln>
            </p:spPr>
            <p:txBody>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grpSp>
        <p:grpSp>
          <p:nvGrpSpPr>
            <p:cNvPr id="76897" name="Group 72">
              <a:extLst>
                <a:ext uri="{FF2B5EF4-FFF2-40B4-BE49-F238E27FC236}">
                  <a16:creationId xmlns:a16="http://schemas.microsoft.com/office/drawing/2014/main" id="{8D929F1F-DCE3-4539-83BA-987B96B639E4}"/>
                </a:ext>
              </a:extLst>
            </p:cNvPr>
            <p:cNvGrpSpPr>
              <a:grpSpLocks/>
            </p:cNvGrpSpPr>
            <p:nvPr/>
          </p:nvGrpSpPr>
          <p:grpSpPr bwMode="auto">
            <a:xfrm>
              <a:off x="4436" y="1413"/>
              <a:ext cx="94" cy="111"/>
              <a:chOff x="4422" y="1321"/>
              <a:chExt cx="94" cy="111"/>
            </a:xfrm>
          </p:grpSpPr>
          <p:sp>
            <p:nvSpPr>
              <p:cNvPr id="53347" name="Freeform 73">
                <a:extLst>
                  <a:ext uri="{FF2B5EF4-FFF2-40B4-BE49-F238E27FC236}">
                    <a16:creationId xmlns:a16="http://schemas.microsoft.com/office/drawing/2014/main" id="{504F5238-23F3-4782-A475-092016650C83}"/>
                  </a:ext>
                </a:extLst>
              </p:cNvPr>
              <p:cNvSpPr>
                <a:spLocks/>
              </p:cNvSpPr>
              <p:nvPr/>
            </p:nvSpPr>
            <p:spPr bwMode="auto">
              <a:xfrm>
                <a:off x="4422" y="1321"/>
                <a:ext cx="50" cy="111"/>
              </a:xfrm>
              <a:custGeom>
                <a:avLst/>
                <a:gdLst>
                  <a:gd name="T0" fmla="*/ 48 w 48"/>
                  <a:gd name="T1" fmla="*/ 0 h 111"/>
                  <a:gd name="T2" fmla="*/ 48 w 48"/>
                  <a:gd name="T3" fmla="*/ 111 h 111"/>
                  <a:gd name="T4" fmla="*/ 0 w 48"/>
                  <a:gd name="T5" fmla="*/ 55 h 111"/>
                  <a:gd name="T6" fmla="*/ 48 w 48"/>
                  <a:gd name="T7" fmla="*/ 0 h 1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11">
                    <a:moveTo>
                      <a:pt x="48" y="0"/>
                    </a:moveTo>
                    <a:lnTo>
                      <a:pt x="48" y="111"/>
                    </a:lnTo>
                    <a:lnTo>
                      <a:pt x="0" y="55"/>
                    </a:lnTo>
                    <a:lnTo>
                      <a:pt x="48" y="0"/>
                    </a:lnTo>
                    <a:close/>
                  </a:path>
                </a:pathLst>
              </a:custGeom>
              <a:solidFill>
                <a:srgbClr val="FFFFFF"/>
              </a:solidFill>
              <a:ln>
                <a:noFill/>
              </a:ln>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48" name="Rectangle 74">
                <a:extLst>
                  <a:ext uri="{FF2B5EF4-FFF2-40B4-BE49-F238E27FC236}">
                    <a16:creationId xmlns:a16="http://schemas.microsoft.com/office/drawing/2014/main" id="{447CA9F9-12D8-436E-A47B-2AAF79C06C59}"/>
                  </a:ext>
                </a:extLst>
              </p:cNvPr>
              <p:cNvSpPr>
                <a:spLocks noChangeArrowheads="1"/>
              </p:cNvSpPr>
              <p:nvPr/>
            </p:nvSpPr>
            <p:spPr bwMode="auto">
              <a:xfrm>
                <a:off x="4453" y="1353"/>
                <a:ext cx="63" cy="48"/>
              </a:xfrm>
              <a:prstGeom prst="rect">
                <a:avLst/>
              </a:prstGeom>
              <a:solidFill>
                <a:srgbClr val="FFFFFF"/>
              </a:solidFill>
              <a:ln>
                <a:noFill/>
              </a:ln>
            </p:spPr>
            <p:txBody>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grpSp>
      </p:grpSp>
      <p:grpSp>
        <p:nvGrpSpPr>
          <p:cNvPr id="76865" name="Group 75">
            <a:extLst>
              <a:ext uri="{FF2B5EF4-FFF2-40B4-BE49-F238E27FC236}">
                <a16:creationId xmlns:a16="http://schemas.microsoft.com/office/drawing/2014/main" id="{E2110353-B1C2-4735-A19C-C7B4D846758F}"/>
              </a:ext>
            </a:extLst>
          </p:cNvPr>
          <p:cNvGrpSpPr>
            <a:grpSpLocks/>
          </p:cNvGrpSpPr>
          <p:nvPr/>
        </p:nvGrpSpPr>
        <p:grpSpPr bwMode="auto">
          <a:xfrm>
            <a:off x="7691438" y="1746250"/>
            <a:ext cx="146050" cy="176213"/>
            <a:chOff x="4862" y="1413"/>
            <a:chExt cx="91" cy="123"/>
          </a:xfrm>
        </p:grpSpPr>
        <p:grpSp>
          <p:nvGrpSpPr>
            <p:cNvPr id="76890" name="Group 76">
              <a:extLst>
                <a:ext uri="{FF2B5EF4-FFF2-40B4-BE49-F238E27FC236}">
                  <a16:creationId xmlns:a16="http://schemas.microsoft.com/office/drawing/2014/main" id="{07A3F30A-68F2-4E6C-8A24-21A1927D6F7B}"/>
                </a:ext>
              </a:extLst>
            </p:cNvPr>
            <p:cNvGrpSpPr>
              <a:grpSpLocks/>
            </p:cNvGrpSpPr>
            <p:nvPr/>
          </p:nvGrpSpPr>
          <p:grpSpPr bwMode="auto">
            <a:xfrm>
              <a:off x="4865" y="1423"/>
              <a:ext cx="88" cy="113"/>
              <a:chOff x="4865" y="1423"/>
              <a:chExt cx="88" cy="113"/>
            </a:xfrm>
          </p:grpSpPr>
          <p:sp>
            <p:nvSpPr>
              <p:cNvPr id="53343" name="Freeform 77">
                <a:extLst>
                  <a:ext uri="{FF2B5EF4-FFF2-40B4-BE49-F238E27FC236}">
                    <a16:creationId xmlns:a16="http://schemas.microsoft.com/office/drawing/2014/main" id="{CA82CD40-CC40-4041-A51C-70A449D80F42}"/>
                  </a:ext>
                </a:extLst>
              </p:cNvPr>
              <p:cNvSpPr>
                <a:spLocks/>
              </p:cNvSpPr>
              <p:nvPr/>
            </p:nvSpPr>
            <p:spPr bwMode="auto">
              <a:xfrm>
                <a:off x="4905" y="1423"/>
                <a:ext cx="48" cy="113"/>
              </a:xfrm>
              <a:custGeom>
                <a:avLst/>
                <a:gdLst>
                  <a:gd name="T0" fmla="*/ 0 w 48"/>
                  <a:gd name="T1" fmla="*/ 0 h 113"/>
                  <a:gd name="T2" fmla="*/ 0 w 48"/>
                  <a:gd name="T3" fmla="*/ 113 h 113"/>
                  <a:gd name="T4" fmla="*/ 48 w 48"/>
                  <a:gd name="T5" fmla="*/ 58 h 113"/>
                  <a:gd name="T6" fmla="*/ 0 w 48"/>
                  <a:gd name="T7" fmla="*/ 0 h 1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13">
                    <a:moveTo>
                      <a:pt x="0" y="0"/>
                    </a:moveTo>
                    <a:lnTo>
                      <a:pt x="0" y="113"/>
                    </a:lnTo>
                    <a:lnTo>
                      <a:pt x="48" y="58"/>
                    </a:lnTo>
                    <a:lnTo>
                      <a:pt x="0" y="0"/>
                    </a:lnTo>
                    <a:close/>
                  </a:path>
                </a:pathLst>
              </a:custGeom>
              <a:solidFill>
                <a:srgbClr val="000000"/>
              </a:solidFill>
              <a:ln>
                <a:noFill/>
              </a:ln>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44" name="Rectangle 78">
                <a:extLst>
                  <a:ext uri="{FF2B5EF4-FFF2-40B4-BE49-F238E27FC236}">
                    <a16:creationId xmlns:a16="http://schemas.microsoft.com/office/drawing/2014/main" id="{3AE0598A-5517-4B46-9408-CBF5A3E2A2FA}"/>
                  </a:ext>
                </a:extLst>
              </p:cNvPr>
              <p:cNvSpPr>
                <a:spLocks noChangeArrowheads="1"/>
              </p:cNvSpPr>
              <p:nvPr/>
            </p:nvSpPr>
            <p:spPr bwMode="auto">
              <a:xfrm>
                <a:off x="4865" y="1456"/>
                <a:ext cx="63" cy="48"/>
              </a:xfrm>
              <a:prstGeom prst="rect">
                <a:avLst/>
              </a:prstGeom>
              <a:solidFill>
                <a:srgbClr val="000000"/>
              </a:solidFill>
              <a:ln>
                <a:noFill/>
              </a:ln>
            </p:spPr>
            <p:txBody>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grpSp>
        <p:grpSp>
          <p:nvGrpSpPr>
            <p:cNvPr id="76891" name="Group 79">
              <a:extLst>
                <a:ext uri="{FF2B5EF4-FFF2-40B4-BE49-F238E27FC236}">
                  <a16:creationId xmlns:a16="http://schemas.microsoft.com/office/drawing/2014/main" id="{32C6D0C2-B41E-47A3-834A-58FEFC575F22}"/>
                </a:ext>
              </a:extLst>
            </p:cNvPr>
            <p:cNvGrpSpPr>
              <a:grpSpLocks/>
            </p:cNvGrpSpPr>
            <p:nvPr/>
          </p:nvGrpSpPr>
          <p:grpSpPr bwMode="auto">
            <a:xfrm>
              <a:off x="4862" y="1413"/>
              <a:ext cx="87" cy="111"/>
              <a:chOff x="4854" y="1321"/>
              <a:chExt cx="87" cy="111"/>
            </a:xfrm>
          </p:grpSpPr>
          <p:sp>
            <p:nvSpPr>
              <p:cNvPr id="53341" name="Freeform 80">
                <a:extLst>
                  <a:ext uri="{FF2B5EF4-FFF2-40B4-BE49-F238E27FC236}">
                    <a16:creationId xmlns:a16="http://schemas.microsoft.com/office/drawing/2014/main" id="{6D4418A6-F214-465B-8B99-2F3BC05BCD12}"/>
                  </a:ext>
                </a:extLst>
              </p:cNvPr>
              <p:cNvSpPr>
                <a:spLocks/>
              </p:cNvSpPr>
              <p:nvPr/>
            </p:nvSpPr>
            <p:spPr bwMode="auto">
              <a:xfrm>
                <a:off x="4893" y="1321"/>
                <a:ext cx="48" cy="111"/>
              </a:xfrm>
              <a:custGeom>
                <a:avLst/>
                <a:gdLst>
                  <a:gd name="T0" fmla="*/ 0 w 48"/>
                  <a:gd name="T1" fmla="*/ 0 h 111"/>
                  <a:gd name="T2" fmla="*/ 0 w 48"/>
                  <a:gd name="T3" fmla="*/ 111 h 111"/>
                  <a:gd name="T4" fmla="*/ 48 w 48"/>
                  <a:gd name="T5" fmla="*/ 55 h 111"/>
                  <a:gd name="T6" fmla="*/ 0 w 48"/>
                  <a:gd name="T7" fmla="*/ 0 h 1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11">
                    <a:moveTo>
                      <a:pt x="0" y="0"/>
                    </a:moveTo>
                    <a:lnTo>
                      <a:pt x="0" y="111"/>
                    </a:lnTo>
                    <a:lnTo>
                      <a:pt x="48" y="55"/>
                    </a:lnTo>
                    <a:lnTo>
                      <a:pt x="0" y="0"/>
                    </a:lnTo>
                    <a:close/>
                  </a:path>
                </a:pathLst>
              </a:custGeom>
              <a:solidFill>
                <a:srgbClr val="FFFFFF"/>
              </a:solidFill>
              <a:ln>
                <a:noFill/>
              </a:ln>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42" name="Rectangle 81">
                <a:extLst>
                  <a:ext uri="{FF2B5EF4-FFF2-40B4-BE49-F238E27FC236}">
                    <a16:creationId xmlns:a16="http://schemas.microsoft.com/office/drawing/2014/main" id="{93AE9326-D5B7-4F97-97C9-9863226E5657}"/>
                  </a:ext>
                </a:extLst>
              </p:cNvPr>
              <p:cNvSpPr>
                <a:spLocks noChangeArrowheads="1"/>
              </p:cNvSpPr>
              <p:nvPr/>
            </p:nvSpPr>
            <p:spPr bwMode="auto">
              <a:xfrm>
                <a:off x="4854" y="1353"/>
                <a:ext cx="64" cy="48"/>
              </a:xfrm>
              <a:prstGeom prst="rect">
                <a:avLst/>
              </a:prstGeom>
              <a:solidFill>
                <a:srgbClr val="FFFFFF"/>
              </a:solidFill>
              <a:ln>
                <a:noFill/>
              </a:ln>
            </p:spPr>
            <p:txBody>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grpSp>
      </p:grpSp>
      <p:sp>
        <p:nvSpPr>
          <p:cNvPr id="53315" name="Rectangle 82">
            <a:extLst>
              <a:ext uri="{FF2B5EF4-FFF2-40B4-BE49-F238E27FC236}">
                <a16:creationId xmlns:a16="http://schemas.microsoft.com/office/drawing/2014/main" id="{FA026881-061A-4B21-991A-5FDD661613DB}"/>
              </a:ext>
            </a:extLst>
          </p:cNvPr>
          <p:cNvSpPr>
            <a:spLocks noChangeArrowheads="1"/>
          </p:cNvSpPr>
          <p:nvPr/>
        </p:nvSpPr>
        <p:spPr bwMode="auto">
          <a:xfrm>
            <a:off x="7212013" y="1701800"/>
            <a:ext cx="415925"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511"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Risk</a:t>
            </a:r>
            <a:endParaRPr kumimoji="0" lang="en-US" altLang="en-US" sz="1511"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16" name="Rectangle 83">
            <a:extLst>
              <a:ext uri="{FF2B5EF4-FFF2-40B4-BE49-F238E27FC236}">
                <a16:creationId xmlns:a16="http://schemas.microsoft.com/office/drawing/2014/main" id="{5398929D-F3F8-4AEE-94C8-DB33A8EB9C7C}"/>
              </a:ext>
            </a:extLst>
          </p:cNvPr>
          <p:cNvSpPr>
            <a:spLocks noChangeArrowheads="1"/>
          </p:cNvSpPr>
          <p:nvPr/>
        </p:nvSpPr>
        <p:spPr bwMode="auto">
          <a:xfrm>
            <a:off x="6616700" y="5737225"/>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0.5</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17" name="Rectangle 84">
            <a:extLst>
              <a:ext uri="{FF2B5EF4-FFF2-40B4-BE49-F238E27FC236}">
                <a16:creationId xmlns:a16="http://schemas.microsoft.com/office/drawing/2014/main" id="{02B4A256-47A9-43B0-B0BD-BBF12DE6322A}"/>
              </a:ext>
            </a:extLst>
          </p:cNvPr>
          <p:cNvSpPr>
            <a:spLocks noChangeArrowheads="1"/>
          </p:cNvSpPr>
          <p:nvPr/>
        </p:nvSpPr>
        <p:spPr bwMode="auto">
          <a:xfrm>
            <a:off x="7291388" y="5737225"/>
            <a:ext cx="287337"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1.0</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18" name="Rectangle 85">
            <a:extLst>
              <a:ext uri="{FF2B5EF4-FFF2-40B4-BE49-F238E27FC236}">
                <a16:creationId xmlns:a16="http://schemas.microsoft.com/office/drawing/2014/main" id="{B7CA60A3-3D97-4ECC-A9AD-EC8B22911792}"/>
              </a:ext>
            </a:extLst>
          </p:cNvPr>
          <p:cNvSpPr>
            <a:spLocks noChangeArrowheads="1"/>
          </p:cNvSpPr>
          <p:nvPr/>
        </p:nvSpPr>
        <p:spPr bwMode="auto">
          <a:xfrm>
            <a:off x="7964488" y="5737225"/>
            <a:ext cx="287337"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2.0</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19" name="Rectangle 86">
            <a:extLst>
              <a:ext uri="{FF2B5EF4-FFF2-40B4-BE49-F238E27FC236}">
                <a16:creationId xmlns:a16="http://schemas.microsoft.com/office/drawing/2014/main" id="{32D888F1-2B9F-48A7-814B-9BF52C6CA9F7}"/>
              </a:ext>
            </a:extLst>
          </p:cNvPr>
          <p:cNvSpPr>
            <a:spLocks noChangeArrowheads="1"/>
          </p:cNvSpPr>
          <p:nvPr/>
        </p:nvSpPr>
        <p:spPr bwMode="auto">
          <a:xfrm>
            <a:off x="8637588" y="5737225"/>
            <a:ext cx="287337"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4.0</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20" name="Rectangle 87">
            <a:extLst>
              <a:ext uri="{FF2B5EF4-FFF2-40B4-BE49-F238E27FC236}">
                <a16:creationId xmlns:a16="http://schemas.microsoft.com/office/drawing/2014/main" id="{B19B43FE-9E44-4606-AE31-E4DE9882A5E3}"/>
              </a:ext>
            </a:extLst>
          </p:cNvPr>
          <p:cNvSpPr>
            <a:spLocks noChangeArrowheads="1"/>
          </p:cNvSpPr>
          <p:nvPr/>
        </p:nvSpPr>
        <p:spPr bwMode="auto">
          <a:xfrm>
            <a:off x="5741988" y="5737225"/>
            <a:ext cx="287337"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0.2</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21" name="Rectangle 88">
            <a:extLst>
              <a:ext uri="{FF2B5EF4-FFF2-40B4-BE49-F238E27FC236}">
                <a16:creationId xmlns:a16="http://schemas.microsoft.com/office/drawing/2014/main" id="{2544F722-2A53-4A89-8ED7-F96C604A8531}"/>
              </a:ext>
            </a:extLst>
          </p:cNvPr>
          <p:cNvSpPr>
            <a:spLocks noChangeArrowheads="1"/>
          </p:cNvSpPr>
          <p:nvPr/>
        </p:nvSpPr>
        <p:spPr bwMode="auto">
          <a:xfrm>
            <a:off x="0" y="22812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22" name="Line 89">
            <a:extLst>
              <a:ext uri="{FF2B5EF4-FFF2-40B4-BE49-F238E27FC236}">
                <a16:creationId xmlns:a16="http://schemas.microsoft.com/office/drawing/2014/main" id="{6479B6E0-3510-497E-92F7-E30BAB8D8DCE}"/>
              </a:ext>
            </a:extLst>
          </p:cNvPr>
          <p:cNvSpPr>
            <a:spLocks noChangeShapeType="1"/>
          </p:cNvSpPr>
          <p:nvPr/>
        </p:nvSpPr>
        <p:spPr bwMode="auto">
          <a:xfrm>
            <a:off x="7442200" y="2159000"/>
            <a:ext cx="1588" cy="35369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23" name="Rectangle 90">
            <a:extLst>
              <a:ext uri="{FF2B5EF4-FFF2-40B4-BE49-F238E27FC236}">
                <a16:creationId xmlns:a16="http://schemas.microsoft.com/office/drawing/2014/main" id="{2EFA1FC3-B3CE-4165-B00B-0AA378FE13F3}"/>
              </a:ext>
            </a:extLst>
          </p:cNvPr>
          <p:cNvSpPr>
            <a:spLocks noChangeArrowheads="1"/>
          </p:cNvSpPr>
          <p:nvPr/>
        </p:nvSpPr>
        <p:spPr bwMode="auto">
          <a:xfrm>
            <a:off x="741363" y="523875"/>
            <a:ext cx="7670800" cy="423863"/>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GB" altLang="en-US" sz="2756"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EXTREMELY PRETERM OR ELBW INFANTS</a:t>
            </a:r>
          </a:p>
        </p:txBody>
      </p:sp>
      <p:sp>
        <p:nvSpPr>
          <p:cNvPr id="53324" name="Rectangle 91">
            <a:extLst>
              <a:ext uri="{FF2B5EF4-FFF2-40B4-BE49-F238E27FC236}">
                <a16:creationId xmlns:a16="http://schemas.microsoft.com/office/drawing/2014/main" id="{F2BADA0C-0023-451B-B6D5-8B2DA6B506EC}"/>
              </a:ext>
            </a:extLst>
          </p:cNvPr>
          <p:cNvSpPr>
            <a:spLocks noChangeArrowheads="1"/>
          </p:cNvSpPr>
          <p:nvPr/>
        </p:nvSpPr>
        <p:spPr bwMode="auto">
          <a:xfrm>
            <a:off x="1754188" y="1130300"/>
            <a:ext cx="5643562" cy="273050"/>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778"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NECROTIZING ENTEROCOLITIS AND MORTALITY</a:t>
            </a:r>
          </a:p>
        </p:txBody>
      </p:sp>
      <p:sp>
        <p:nvSpPr>
          <p:cNvPr id="53325" name="Line 92">
            <a:extLst>
              <a:ext uri="{FF2B5EF4-FFF2-40B4-BE49-F238E27FC236}">
                <a16:creationId xmlns:a16="http://schemas.microsoft.com/office/drawing/2014/main" id="{9227BDAE-C6AC-467F-8DC8-E33A57C759E9}"/>
              </a:ext>
            </a:extLst>
          </p:cNvPr>
          <p:cNvSpPr>
            <a:spLocks noChangeShapeType="1"/>
          </p:cNvSpPr>
          <p:nvPr/>
        </p:nvSpPr>
        <p:spPr bwMode="auto">
          <a:xfrm>
            <a:off x="7005638" y="3035300"/>
            <a:ext cx="803275" cy="0"/>
          </a:xfrm>
          <a:prstGeom prst="line">
            <a:avLst/>
          </a:prstGeom>
          <a:noFill/>
          <a:ln w="100013">
            <a:solidFill>
              <a:srgbClr val="FFBB00"/>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26" name="Freeform 93">
            <a:extLst>
              <a:ext uri="{FF2B5EF4-FFF2-40B4-BE49-F238E27FC236}">
                <a16:creationId xmlns:a16="http://schemas.microsoft.com/office/drawing/2014/main" id="{CE83B6A1-E7F6-44B8-A4D6-10B599CA018C}"/>
              </a:ext>
            </a:extLst>
          </p:cNvPr>
          <p:cNvSpPr>
            <a:spLocks/>
          </p:cNvSpPr>
          <p:nvPr/>
        </p:nvSpPr>
        <p:spPr bwMode="auto">
          <a:xfrm>
            <a:off x="7318375" y="2947988"/>
            <a:ext cx="177800" cy="157162"/>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6"/>
                </a:moveTo>
                <a:lnTo>
                  <a:pt x="55" y="0"/>
                </a:lnTo>
                <a:lnTo>
                  <a:pt x="111" y="56"/>
                </a:lnTo>
                <a:lnTo>
                  <a:pt x="55" y="111"/>
                </a:lnTo>
                <a:lnTo>
                  <a:pt x="0" y="56"/>
                </a:lnTo>
                <a:close/>
              </a:path>
            </a:pathLst>
          </a:custGeom>
          <a:solidFill>
            <a:srgbClr val="FFFFFF"/>
          </a:solidFill>
          <a:ln w="12700">
            <a:solidFill>
              <a:srgbClr val="FFFFFF"/>
            </a:solidFill>
            <a:prstDash val="solid"/>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27" name="Line 98">
            <a:extLst>
              <a:ext uri="{FF2B5EF4-FFF2-40B4-BE49-F238E27FC236}">
                <a16:creationId xmlns:a16="http://schemas.microsoft.com/office/drawing/2014/main" id="{BCB2D237-1DB5-4BF1-A445-58F4F66752AF}"/>
              </a:ext>
            </a:extLst>
          </p:cNvPr>
          <p:cNvSpPr>
            <a:spLocks noChangeShapeType="1"/>
          </p:cNvSpPr>
          <p:nvPr/>
        </p:nvSpPr>
        <p:spPr bwMode="auto">
          <a:xfrm>
            <a:off x="6432550" y="3937000"/>
            <a:ext cx="1471613" cy="0"/>
          </a:xfrm>
          <a:prstGeom prst="line">
            <a:avLst/>
          </a:prstGeom>
          <a:noFill/>
          <a:ln w="100013">
            <a:solidFill>
              <a:srgbClr val="FFBB00"/>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28" name="Freeform 99">
            <a:extLst>
              <a:ext uri="{FF2B5EF4-FFF2-40B4-BE49-F238E27FC236}">
                <a16:creationId xmlns:a16="http://schemas.microsoft.com/office/drawing/2014/main" id="{D132F9D5-1338-4BE3-BB98-752B601FCE09}"/>
              </a:ext>
            </a:extLst>
          </p:cNvPr>
          <p:cNvSpPr>
            <a:spLocks/>
          </p:cNvSpPr>
          <p:nvPr/>
        </p:nvSpPr>
        <p:spPr bwMode="auto">
          <a:xfrm>
            <a:off x="7054850" y="3854450"/>
            <a:ext cx="177800" cy="155575"/>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5"/>
                </a:moveTo>
                <a:lnTo>
                  <a:pt x="55" y="0"/>
                </a:lnTo>
                <a:lnTo>
                  <a:pt x="111" y="55"/>
                </a:lnTo>
                <a:lnTo>
                  <a:pt x="55" y="111"/>
                </a:lnTo>
                <a:lnTo>
                  <a:pt x="0" y="55"/>
                </a:lnTo>
                <a:close/>
              </a:path>
            </a:pathLst>
          </a:custGeom>
          <a:solidFill>
            <a:srgbClr val="FFFFFF"/>
          </a:solidFill>
          <a:ln w="12700">
            <a:solidFill>
              <a:srgbClr val="FFFFFF"/>
            </a:solidFill>
            <a:prstDash val="solid"/>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29" name="Line 100">
            <a:extLst>
              <a:ext uri="{FF2B5EF4-FFF2-40B4-BE49-F238E27FC236}">
                <a16:creationId xmlns:a16="http://schemas.microsoft.com/office/drawing/2014/main" id="{652AD0EE-9448-42DA-848D-C829465AF8D7}"/>
              </a:ext>
            </a:extLst>
          </p:cNvPr>
          <p:cNvSpPr>
            <a:spLocks noChangeShapeType="1"/>
          </p:cNvSpPr>
          <p:nvPr/>
        </p:nvSpPr>
        <p:spPr bwMode="auto">
          <a:xfrm>
            <a:off x="6432550" y="4229100"/>
            <a:ext cx="1417638" cy="3175"/>
          </a:xfrm>
          <a:prstGeom prst="line">
            <a:avLst/>
          </a:prstGeom>
          <a:noFill/>
          <a:ln w="100013">
            <a:solidFill>
              <a:srgbClr val="FFBB00"/>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30" name="Freeform 101">
            <a:extLst>
              <a:ext uri="{FF2B5EF4-FFF2-40B4-BE49-F238E27FC236}">
                <a16:creationId xmlns:a16="http://schemas.microsoft.com/office/drawing/2014/main" id="{35248051-72BA-420E-AABD-62E0B1474C35}"/>
              </a:ext>
            </a:extLst>
          </p:cNvPr>
          <p:cNvSpPr>
            <a:spLocks/>
          </p:cNvSpPr>
          <p:nvPr/>
        </p:nvSpPr>
        <p:spPr bwMode="auto">
          <a:xfrm>
            <a:off x="7078663" y="4144963"/>
            <a:ext cx="176212" cy="155575"/>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6"/>
                </a:moveTo>
                <a:lnTo>
                  <a:pt x="55" y="0"/>
                </a:lnTo>
                <a:lnTo>
                  <a:pt x="111" y="56"/>
                </a:lnTo>
                <a:lnTo>
                  <a:pt x="55" y="111"/>
                </a:lnTo>
                <a:lnTo>
                  <a:pt x="0" y="56"/>
                </a:lnTo>
                <a:close/>
              </a:path>
            </a:pathLst>
          </a:custGeom>
          <a:solidFill>
            <a:srgbClr val="FFFFFF"/>
          </a:solidFill>
          <a:ln w="12700">
            <a:solidFill>
              <a:srgbClr val="FFFFFF"/>
            </a:solidFill>
            <a:prstDash val="solid"/>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31" name="Line 102">
            <a:extLst>
              <a:ext uri="{FF2B5EF4-FFF2-40B4-BE49-F238E27FC236}">
                <a16:creationId xmlns:a16="http://schemas.microsoft.com/office/drawing/2014/main" id="{FF2EED88-C03A-4E1C-B2D3-CF75E25B5B17}"/>
              </a:ext>
            </a:extLst>
          </p:cNvPr>
          <p:cNvSpPr>
            <a:spLocks noChangeShapeType="1"/>
          </p:cNvSpPr>
          <p:nvPr/>
        </p:nvSpPr>
        <p:spPr bwMode="auto">
          <a:xfrm>
            <a:off x="7013575" y="2713038"/>
            <a:ext cx="890588" cy="0"/>
          </a:xfrm>
          <a:prstGeom prst="line">
            <a:avLst/>
          </a:prstGeom>
          <a:noFill/>
          <a:ln w="100013">
            <a:solidFill>
              <a:srgbClr val="FFBB00"/>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32" name="Freeform 103">
            <a:extLst>
              <a:ext uri="{FF2B5EF4-FFF2-40B4-BE49-F238E27FC236}">
                <a16:creationId xmlns:a16="http://schemas.microsoft.com/office/drawing/2014/main" id="{9297036F-6F59-43A5-A634-071845589EB3}"/>
              </a:ext>
            </a:extLst>
          </p:cNvPr>
          <p:cNvSpPr>
            <a:spLocks/>
          </p:cNvSpPr>
          <p:nvPr/>
        </p:nvSpPr>
        <p:spPr bwMode="auto">
          <a:xfrm>
            <a:off x="7378700" y="2619375"/>
            <a:ext cx="177800" cy="157163"/>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5"/>
                </a:moveTo>
                <a:lnTo>
                  <a:pt x="55" y="0"/>
                </a:lnTo>
                <a:lnTo>
                  <a:pt x="111" y="55"/>
                </a:lnTo>
                <a:lnTo>
                  <a:pt x="55" y="111"/>
                </a:lnTo>
                <a:lnTo>
                  <a:pt x="0" y="55"/>
                </a:lnTo>
                <a:close/>
              </a:path>
            </a:pathLst>
          </a:custGeom>
          <a:solidFill>
            <a:srgbClr val="FFFFFF"/>
          </a:solidFill>
          <a:ln w="12700">
            <a:solidFill>
              <a:srgbClr val="FFFFFF"/>
            </a:solidFill>
            <a:prstDash val="solid"/>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76884" name="Rectangle 237">
            <a:extLst>
              <a:ext uri="{FF2B5EF4-FFF2-40B4-BE49-F238E27FC236}">
                <a16:creationId xmlns:a16="http://schemas.microsoft.com/office/drawing/2014/main" id="{B5D069D9-E2E3-4CFD-A695-BA905296063D}"/>
              </a:ext>
            </a:extLst>
          </p:cNvPr>
          <p:cNvSpPr>
            <a:spLocks noChangeArrowheads="1"/>
          </p:cNvSpPr>
          <p:nvPr/>
        </p:nvSpPr>
        <p:spPr bwMode="auto">
          <a:xfrm>
            <a:off x="331788" y="6067425"/>
            <a:ext cx="1381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12800">
              <a:defRPr sz="2400">
                <a:solidFill>
                  <a:schemeClr val="bg1"/>
                </a:solidFill>
                <a:latin typeface="Times" panose="02020603050405020304" pitchFamily="18" charset="0"/>
              </a:defRPr>
            </a:lvl1pPr>
            <a:lvl2pPr marL="742950" indent="-285750" defTabSz="812800">
              <a:defRPr sz="2400">
                <a:solidFill>
                  <a:schemeClr val="bg1"/>
                </a:solidFill>
                <a:latin typeface="Times" panose="02020603050405020304" pitchFamily="18" charset="0"/>
              </a:defRPr>
            </a:lvl2pPr>
            <a:lvl3pPr marL="1143000" indent="-228600" defTabSz="812800">
              <a:defRPr sz="2400">
                <a:solidFill>
                  <a:schemeClr val="bg1"/>
                </a:solidFill>
                <a:latin typeface="Times" panose="02020603050405020304" pitchFamily="18" charset="0"/>
              </a:defRPr>
            </a:lvl3pPr>
            <a:lvl4pPr marL="1600200" indent="-228600" defTabSz="812800">
              <a:defRPr sz="2400">
                <a:solidFill>
                  <a:schemeClr val="bg1"/>
                </a:solidFill>
                <a:latin typeface="Times" panose="02020603050405020304" pitchFamily="18" charset="0"/>
              </a:defRPr>
            </a:lvl4pPr>
            <a:lvl5pPr marL="2057400" indent="-228600" defTabSz="812800">
              <a:defRPr sz="2400">
                <a:solidFill>
                  <a:schemeClr val="bg1"/>
                </a:solidFill>
                <a:latin typeface="Times" panose="02020603050405020304" pitchFamily="18" charset="0"/>
              </a:defRPr>
            </a:lvl5pPr>
            <a:lvl6pPr marL="2514600" indent="-228600" defTabSz="812800"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812800"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812800"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8128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8128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SHARIF 2020</a:t>
            </a:r>
            <a:endParaRPr kumimoji="0" lang="en-US" altLang="en-US" sz="1600"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34" name="Rectangle 240">
            <a:extLst>
              <a:ext uri="{FF2B5EF4-FFF2-40B4-BE49-F238E27FC236}">
                <a16:creationId xmlns:a16="http://schemas.microsoft.com/office/drawing/2014/main" id="{FEAB0B41-261C-46DD-8946-5DF3DEA23C43}"/>
              </a:ext>
            </a:extLst>
          </p:cNvPr>
          <p:cNvSpPr>
            <a:spLocks noChangeArrowheads="1"/>
          </p:cNvSpPr>
          <p:nvPr/>
        </p:nvSpPr>
        <p:spPr bwMode="auto">
          <a:xfrm>
            <a:off x="338138" y="2287588"/>
            <a:ext cx="162877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CC00"/>
                </a:solidFill>
                <a:effectLst/>
                <a:uLnTx/>
                <a:uFillTx/>
                <a:latin typeface="Tahoma" panose="020B0604030504040204" pitchFamily="34" charset="0"/>
                <a:ea typeface="MS PGothic" panose="020B0600070205080204" pitchFamily="34" charset="-128"/>
                <a:cs typeface="Tahoma" panose="020B0604030504040204" pitchFamily="34" charset="0"/>
              </a:rPr>
              <a:t>BIFIDOBACTERIA</a:t>
            </a:r>
            <a:endParaRPr kumimoji="0" lang="en-US" altLang="en-US" sz="1422" b="0" i="0" u="none" strike="noStrike" kern="1200" cap="none" spc="0" normalizeH="0" baseline="0" noProof="0">
              <a:ln>
                <a:noFill/>
              </a:ln>
              <a:solidFill>
                <a:srgbClr val="FFCC00"/>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35" name="Line 246">
            <a:extLst>
              <a:ext uri="{FF2B5EF4-FFF2-40B4-BE49-F238E27FC236}">
                <a16:creationId xmlns:a16="http://schemas.microsoft.com/office/drawing/2014/main" id="{D85E6A7F-0934-4E0C-AFA5-204C8B64E1A2}"/>
              </a:ext>
            </a:extLst>
          </p:cNvPr>
          <p:cNvSpPr>
            <a:spLocks noChangeShapeType="1"/>
          </p:cNvSpPr>
          <p:nvPr/>
        </p:nvSpPr>
        <p:spPr bwMode="auto">
          <a:xfrm flipV="1">
            <a:off x="6432550" y="5102225"/>
            <a:ext cx="1404938" cy="3175"/>
          </a:xfrm>
          <a:prstGeom prst="line">
            <a:avLst/>
          </a:prstGeom>
          <a:noFill/>
          <a:ln w="100013">
            <a:solidFill>
              <a:srgbClr val="FFBB00"/>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36" name="Freeform 247">
            <a:extLst>
              <a:ext uri="{FF2B5EF4-FFF2-40B4-BE49-F238E27FC236}">
                <a16:creationId xmlns:a16="http://schemas.microsoft.com/office/drawing/2014/main" id="{8DB9A403-C361-492D-A529-6E5506EB69CE}"/>
              </a:ext>
            </a:extLst>
          </p:cNvPr>
          <p:cNvSpPr>
            <a:spLocks/>
          </p:cNvSpPr>
          <p:nvPr/>
        </p:nvSpPr>
        <p:spPr bwMode="auto">
          <a:xfrm>
            <a:off x="7053263" y="5013325"/>
            <a:ext cx="176212" cy="157163"/>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6"/>
                </a:moveTo>
                <a:lnTo>
                  <a:pt x="55" y="0"/>
                </a:lnTo>
                <a:lnTo>
                  <a:pt x="111" y="56"/>
                </a:lnTo>
                <a:lnTo>
                  <a:pt x="55" y="111"/>
                </a:lnTo>
                <a:lnTo>
                  <a:pt x="0" y="56"/>
                </a:lnTo>
                <a:close/>
              </a:path>
            </a:pathLst>
          </a:custGeom>
          <a:solidFill>
            <a:srgbClr val="FFFFFF"/>
          </a:solidFill>
          <a:ln w="12700">
            <a:solidFill>
              <a:srgbClr val="FFFFFF"/>
            </a:solidFill>
            <a:prstDash val="solid"/>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37" name="Line 251">
            <a:extLst>
              <a:ext uri="{FF2B5EF4-FFF2-40B4-BE49-F238E27FC236}">
                <a16:creationId xmlns:a16="http://schemas.microsoft.com/office/drawing/2014/main" id="{108FB075-125F-494D-9679-884FB4FA5D1A}"/>
              </a:ext>
            </a:extLst>
          </p:cNvPr>
          <p:cNvSpPr>
            <a:spLocks noChangeShapeType="1"/>
          </p:cNvSpPr>
          <p:nvPr/>
        </p:nvSpPr>
        <p:spPr bwMode="auto">
          <a:xfrm flipV="1">
            <a:off x="7005638" y="5459413"/>
            <a:ext cx="747712" cy="0"/>
          </a:xfrm>
          <a:prstGeom prst="line">
            <a:avLst/>
          </a:prstGeom>
          <a:noFill/>
          <a:ln w="100013">
            <a:solidFill>
              <a:srgbClr val="FFBB00"/>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38" name="Freeform 252">
            <a:extLst>
              <a:ext uri="{FF2B5EF4-FFF2-40B4-BE49-F238E27FC236}">
                <a16:creationId xmlns:a16="http://schemas.microsoft.com/office/drawing/2014/main" id="{D96BBB8F-35D8-4C17-AFB5-E7F7B968A3E5}"/>
              </a:ext>
            </a:extLst>
          </p:cNvPr>
          <p:cNvSpPr>
            <a:spLocks/>
          </p:cNvSpPr>
          <p:nvPr/>
        </p:nvSpPr>
        <p:spPr bwMode="auto">
          <a:xfrm>
            <a:off x="7286625" y="5359400"/>
            <a:ext cx="176213" cy="157163"/>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5"/>
                </a:moveTo>
                <a:lnTo>
                  <a:pt x="55" y="0"/>
                </a:lnTo>
                <a:lnTo>
                  <a:pt x="111" y="55"/>
                </a:lnTo>
                <a:lnTo>
                  <a:pt x="55" y="111"/>
                </a:lnTo>
                <a:lnTo>
                  <a:pt x="0" y="55"/>
                </a:lnTo>
                <a:close/>
              </a:path>
            </a:pathLst>
          </a:custGeom>
          <a:solidFill>
            <a:srgbClr val="FFFFFF"/>
          </a:solidFill>
          <a:ln w="12700">
            <a:solidFill>
              <a:srgbClr val="FFFFFF"/>
            </a:solidFill>
            <a:prstDash val="solid"/>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E9668931-B01D-49FE-850B-CE98093F2057}"/>
              </a:ext>
            </a:extLst>
          </p:cNvPr>
          <p:cNvSpPr txBox="1">
            <a:spLocks noChangeArrowheads="1"/>
          </p:cNvSpPr>
          <p:nvPr/>
        </p:nvSpPr>
        <p:spPr bwMode="auto">
          <a:xfrm>
            <a:off x="584200" y="319088"/>
            <a:ext cx="8007350" cy="766762"/>
          </a:xfrm>
          <a:prstGeom prst="rect">
            <a:avLst/>
          </a:prstGeom>
          <a:noFill/>
          <a:ln>
            <a:noFill/>
          </a:ln>
        </p:spPr>
        <p:txBody>
          <a:bodyPr lIns="81276" tIns="40638" rIns="81276" bIns="40638">
            <a:spAutoFit/>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lgn="ctr" defTabSz="812810" eaLnBrk="1" hangingPunct="1">
              <a:defRPr/>
            </a:pPr>
            <a:r>
              <a:rPr lang="en-US" altLang="en-US" sz="4445" dirty="0">
                <a:solidFill>
                  <a:srgbClr val="FFFFFF"/>
                </a:solidFill>
                <a:latin typeface="Tahoma" panose="020B0604030504040204" pitchFamily="34" charset="0"/>
                <a:ea typeface="MS PGothic" panose="020B0600070205080204" pitchFamily="34" charset="-128"/>
              </a:rPr>
              <a:t>There is a real problem!</a:t>
            </a:r>
          </a:p>
        </p:txBody>
      </p:sp>
      <p:pic>
        <p:nvPicPr>
          <p:cNvPr id="46083" name="Picture 2" descr="NEO20">
            <a:extLst>
              <a:ext uri="{FF2B5EF4-FFF2-40B4-BE49-F238E27FC236}">
                <a16:creationId xmlns:a16="http://schemas.microsoft.com/office/drawing/2014/main" id="{AABCBBE7-3F91-4353-BD7E-C140136EF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1263650"/>
            <a:ext cx="5757862"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11">
            <a:extLst>
              <a:ext uri="{FF2B5EF4-FFF2-40B4-BE49-F238E27FC236}">
                <a16:creationId xmlns:a16="http://schemas.microsoft.com/office/drawing/2014/main" id="{B263EDD9-7034-4F28-892C-694A47900864}"/>
              </a:ext>
            </a:extLst>
          </p:cNvPr>
          <p:cNvSpPr>
            <a:spLocks noChangeArrowheads="1"/>
          </p:cNvSpPr>
          <p:nvPr/>
        </p:nvSpPr>
        <p:spPr bwMode="auto">
          <a:xfrm>
            <a:off x="611188" y="1571625"/>
            <a:ext cx="79375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Certainty of evidence: </a:t>
            </a:r>
            <a:r>
              <a:rPr kumimoji="0" lang="en-US" altLang="en-US" sz="3200" b="0"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What is the overall certainty of the evidence of effects?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What issues that might influence “downGRADEing” of the evidence?</a:t>
            </a:r>
          </a:p>
        </p:txBody>
      </p:sp>
      <p:sp>
        <p:nvSpPr>
          <p:cNvPr id="77827" name="TextBox 12">
            <a:extLst>
              <a:ext uri="{FF2B5EF4-FFF2-40B4-BE49-F238E27FC236}">
                <a16:creationId xmlns:a16="http://schemas.microsoft.com/office/drawing/2014/main" id="{4DFE017A-A3E2-4618-8D6D-AAE1E9721FA9}"/>
              </a:ext>
            </a:extLst>
          </p:cNvPr>
          <p:cNvSpPr txBox="1">
            <a:spLocks noChangeArrowheads="1"/>
          </p:cNvSpPr>
          <p:nvPr/>
        </p:nvSpPr>
        <p:spPr bwMode="auto">
          <a:xfrm>
            <a:off x="1793875" y="417513"/>
            <a:ext cx="554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2D64"/>
                </a:solidFill>
                <a:effectLst/>
                <a:uLnTx/>
                <a:uFillTx/>
                <a:latin typeface="Tahoma" panose="020B0604030504040204" pitchFamily="34" charset="0"/>
                <a:ea typeface="+mn-ea"/>
                <a:cs typeface="Tahoma" panose="020B0604030504040204" pitchFamily="34" charset="0"/>
              </a:rPr>
              <a:t>What do we know about…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descr="http://www.gradeworkinggroup.org/img/GRADE500.png">
            <a:extLst>
              <a:ext uri="{FF2B5EF4-FFF2-40B4-BE49-F238E27FC236}">
                <a16:creationId xmlns:a16="http://schemas.microsoft.com/office/drawing/2014/main" id="{ED0217D9-6E7B-46BF-AA9D-7E40F29F9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050" y="500063"/>
            <a:ext cx="46180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52B400C-7E09-454E-A2C6-06FEC8B34705}"/>
              </a:ext>
            </a:extLst>
          </p:cNvPr>
          <p:cNvSpPr/>
          <p:nvPr/>
        </p:nvSpPr>
        <p:spPr>
          <a:xfrm>
            <a:off x="227013" y="2703513"/>
            <a:ext cx="8709025" cy="2678112"/>
          </a:xfrm>
          <a:prstGeom prst="rect">
            <a:avLst/>
          </a:prstGeom>
        </p:spPr>
        <p:txBody>
          <a:bodyPr>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Tahoma" panose="020B0604030504040204" pitchFamily="34" charset="0"/>
                <a:ea typeface="+mn-ea"/>
                <a:cs typeface="Tahoma" panose="020B0604030504040204" pitchFamily="34" charset="0"/>
              </a:rPr>
              <a:t>Five factors that can lower quality</a:t>
            </a:r>
          </a:p>
          <a:p>
            <a:pPr marL="342900" marR="0" lvl="0" indent="-342900" algn="l" defTabSz="81281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2060"/>
              </a:solidFill>
              <a:effectLst/>
              <a:uLnTx/>
              <a:uFillTx/>
              <a:latin typeface="Tahoma" panose="020B0604030504040204" pitchFamily="34" charset="0"/>
              <a:ea typeface="+mn-ea"/>
              <a:cs typeface="Tahoma" panose="020B0604030504040204" pitchFamily="34" charset="0"/>
            </a:endParaRPr>
          </a:p>
          <a:p>
            <a:pPr marL="342900" marR="0" lvl="0" indent="-342900" algn="l" defTabSz="81281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2060"/>
                </a:solidFill>
                <a:effectLst/>
                <a:uLnTx/>
                <a:uFillTx/>
                <a:latin typeface="Tahoma" panose="020B0604030504040204" pitchFamily="34" charset="0"/>
                <a:ea typeface="+mn-ea"/>
                <a:cs typeface="Tahoma" panose="020B0604030504040204" pitchFamily="34" charset="0"/>
              </a:rPr>
              <a:t>Limitations of design and execution (risk of bias)</a:t>
            </a:r>
          </a:p>
          <a:p>
            <a:pPr marL="342900" marR="0" lvl="0" indent="-342900" algn="l" defTabSz="81281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2060"/>
                </a:solidFill>
                <a:effectLst/>
                <a:uLnTx/>
                <a:uFillTx/>
                <a:latin typeface="Tahoma" panose="020B0604030504040204" pitchFamily="34" charset="0"/>
                <a:ea typeface="+mn-ea"/>
                <a:cs typeface="Tahoma" panose="020B0604030504040204" pitchFamily="34" charset="0"/>
              </a:rPr>
              <a:t>Inconsistency (heterogeneity)</a:t>
            </a:r>
          </a:p>
          <a:p>
            <a:pPr marL="342900" marR="0" lvl="0" indent="-342900" algn="l" defTabSz="81281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2060"/>
                </a:solidFill>
                <a:effectLst/>
                <a:uLnTx/>
                <a:uFillTx/>
                <a:latin typeface="Tahoma" panose="020B0604030504040204" pitchFamily="34" charset="0"/>
                <a:ea typeface="+mn-ea"/>
                <a:cs typeface="Tahoma" panose="020B0604030504040204" pitchFamily="34" charset="0"/>
              </a:rPr>
              <a:t>Indirectness (patient population and applicability)</a:t>
            </a:r>
          </a:p>
          <a:p>
            <a:pPr marL="342900" marR="0" lvl="0" indent="-342900" algn="l" defTabSz="81281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2060"/>
                </a:solidFill>
                <a:effectLst/>
                <a:uLnTx/>
                <a:uFillTx/>
                <a:latin typeface="Tahoma" panose="020B0604030504040204" pitchFamily="34" charset="0"/>
                <a:ea typeface="+mn-ea"/>
                <a:cs typeface="Tahoma" panose="020B0604030504040204" pitchFamily="34" charset="0"/>
              </a:rPr>
              <a:t>Imprecision (limitations in sample size, confidence intervals)</a:t>
            </a:r>
          </a:p>
          <a:p>
            <a:pPr marL="342900" marR="0" lvl="0" indent="-342900" algn="l" defTabSz="81281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2060"/>
                </a:solidFill>
                <a:effectLst/>
                <a:uLnTx/>
                <a:uFillTx/>
                <a:latin typeface="Tahoma" panose="020B0604030504040204" pitchFamily="34" charset="0"/>
                <a:ea typeface="+mn-ea"/>
                <a:cs typeface="Tahoma" panose="020B0604030504040204" pitchFamily="34" charset="0"/>
              </a:rPr>
              <a:t>Publication bias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1922" name="Rectangle 6">
            <a:extLst>
              <a:ext uri="{FF2B5EF4-FFF2-40B4-BE49-F238E27FC236}">
                <a16:creationId xmlns:a16="http://schemas.microsoft.com/office/drawing/2014/main" id="{4BA1EAF5-902E-4E41-AE1B-A4F74B5996D3}"/>
              </a:ext>
            </a:extLst>
          </p:cNvPr>
          <p:cNvSpPr>
            <a:spLocks noChangeArrowheads="1"/>
          </p:cNvSpPr>
          <p:nvPr/>
        </p:nvSpPr>
        <p:spPr bwMode="auto">
          <a:xfrm>
            <a:off x="12700" y="3175"/>
            <a:ext cx="9131300" cy="1008063"/>
          </a:xfrm>
          <a:prstGeom prst="rect">
            <a:avLst/>
          </a:prstGeom>
          <a:solidFill>
            <a:srgbClr val="0099CC"/>
          </a:solidFill>
          <a:ln w="9525" algn="ctr">
            <a:solidFill>
              <a:schemeClr val="tx1"/>
            </a:solidFill>
            <a:round/>
            <a:headEnd/>
            <a:tailEnd/>
          </a:ln>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pic>
        <p:nvPicPr>
          <p:cNvPr id="81923" name="Picture 2" descr="Image result for poll everywhere">
            <a:extLst>
              <a:ext uri="{FF2B5EF4-FFF2-40B4-BE49-F238E27FC236}">
                <a16:creationId xmlns:a16="http://schemas.microsoft.com/office/drawing/2014/main" id="{E24D2465-DB71-4B5C-A202-F09F5A2C5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638" y="52388"/>
            <a:ext cx="19875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a16="http://schemas.microsoft.com/office/drawing/2014/main" id="{5FDD55A6-A395-45A2-B64D-152B10C0421E}"/>
              </a:ext>
            </a:extLst>
          </p:cNvPr>
          <p:cNvSpPr>
            <a:spLocks noChangeArrowheads="1"/>
          </p:cNvSpPr>
          <p:nvPr/>
        </p:nvSpPr>
        <p:spPr bwMode="auto">
          <a:xfrm>
            <a:off x="541338" y="2889250"/>
            <a:ext cx="8061325" cy="3108325"/>
          </a:xfrm>
          <a:prstGeom prst="rect">
            <a:avLst/>
          </a:prstGeom>
          <a:noFill/>
          <a:ln>
            <a:no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The certainty of the evidence provided by the randomized controlled trials of probiotics is: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High</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Moderate</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Low</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Very low</a:t>
            </a:r>
          </a:p>
        </p:txBody>
      </p:sp>
      <p:sp>
        <p:nvSpPr>
          <p:cNvPr id="2" name="Title 1">
            <a:extLst>
              <a:ext uri="{FF2B5EF4-FFF2-40B4-BE49-F238E27FC236}">
                <a16:creationId xmlns:a16="http://schemas.microsoft.com/office/drawing/2014/main" id="{D9DEA050-33AF-48ED-8418-EE3BC1632E06}"/>
              </a:ext>
            </a:extLst>
          </p:cNvPr>
          <p:cNvSpPr txBox="1">
            <a:spLocks/>
          </p:cNvSpPr>
          <p:nvPr/>
        </p:nvSpPr>
        <p:spPr>
          <a:xfrm>
            <a:off x="155575" y="1409700"/>
            <a:ext cx="8834438" cy="798513"/>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40" normalizeH="0" baseline="0" noProof="0" dirty="0">
                <a:ln>
                  <a:noFill/>
                </a:ln>
                <a:solidFill>
                  <a:srgbClr val="002060"/>
                </a:solidFill>
                <a:effectLst/>
                <a:uLnTx/>
                <a:uFillTx/>
                <a:latin typeface="Tahoma" panose="020B0604030504040204" pitchFamily="34" charset="0"/>
                <a:ea typeface="+mj-ea"/>
                <a:cs typeface="Tahoma" panose="020B0604030504040204" pitchFamily="34" charset="0"/>
              </a:rPr>
              <a:t>Probiotics for preterm infants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55508-43C9-43C4-ADF3-F606572ABE4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590526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Text Box 4">
            <a:extLst>
              <a:ext uri="{FF2B5EF4-FFF2-40B4-BE49-F238E27FC236}">
                <a16:creationId xmlns:a16="http://schemas.microsoft.com/office/drawing/2014/main" id="{962D0CCD-1EE1-4CC2-8DD5-E32A837B1FD8}"/>
              </a:ext>
            </a:extLst>
          </p:cNvPr>
          <p:cNvSpPr txBox="1">
            <a:spLocks noChangeArrowheads="1"/>
          </p:cNvSpPr>
          <p:nvPr/>
        </p:nvSpPr>
        <p:spPr bwMode="auto">
          <a:xfrm>
            <a:off x="365125" y="2046288"/>
            <a:ext cx="84185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mn-cs"/>
              </a:rPr>
              <a:t>Median sample size= 149 infants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2060"/>
                </a:solidFill>
                <a:effectLst/>
                <a:uLnTx/>
                <a:uFillTx/>
                <a:latin typeface="Tahoma" panose="020B0604030504040204" pitchFamily="34" charset="0"/>
                <a:ea typeface="MS PGothic" panose="020B0600070205080204" pitchFamily="34" charset="-128"/>
                <a:cs typeface="+mn-cs"/>
              </a:rPr>
              <a:t>Two trials &gt; 1000 participants</a:t>
            </a:r>
          </a:p>
        </p:txBody>
      </p:sp>
      <p:sp>
        <p:nvSpPr>
          <p:cNvPr id="3" name="Title 1">
            <a:extLst>
              <a:ext uri="{FF2B5EF4-FFF2-40B4-BE49-F238E27FC236}">
                <a16:creationId xmlns:a16="http://schemas.microsoft.com/office/drawing/2014/main" id="{D6DC9D64-1A67-4BF4-A0D2-ADF5D9C17821}"/>
              </a:ext>
            </a:extLst>
          </p:cNvPr>
          <p:cNvSpPr txBox="1">
            <a:spLocks/>
          </p:cNvSpPr>
          <p:nvPr/>
        </p:nvSpPr>
        <p:spPr>
          <a:xfrm>
            <a:off x="155575" y="1344613"/>
            <a:ext cx="8834438" cy="785812"/>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40" normalizeH="0" baseline="0" noProof="0" dirty="0">
                <a:ln>
                  <a:noFill/>
                </a:ln>
                <a:solidFill>
                  <a:srgbClr val="002060"/>
                </a:solidFill>
                <a:effectLst/>
                <a:uLnTx/>
                <a:uFillTx/>
                <a:latin typeface="Tahoma" panose="020B0604030504040204" pitchFamily="34" charset="0"/>
                <a:ea typeface="+mj-ea"/>
                <a:cs typeface="Tahoma" panose="020B0604030504040204" pitchFamily="34" charset="0"/>
              </a:rPr>
              <a:t>Probiotics for preterm infants</a:t>
            </a:r>
          </a:p>
        </p:txBody>
      </p:sp>
      <p:pic>
        <p:nvPicPr>
          <p:cNvPr id="82948" name="Picture 1">
            <a:extLst>
              <a:ext uri="{FF2B5EF4-FFF2-40B4-BE49-F238E27FC236}">
                <a16:creationId xmlns:a16="http://schemas.microsoft.com/office/drawing/2014/main" id="{9E0DC5BF-0BEC-4900-960E-54BB79EFED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3765550"/>
            <a:ext cx="6773862"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4">
            <a:extLst>
              <a:ext uri="{FF2B5EF4-FFF2-40B4-BE49-F238E27FC236}">
                <a16:creationId xmlns:a16="http://schemas.microsoft.com/office/drawing/2014/main" id="{B047D1DC-6E2D-4EF5-A402-556C4EF186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25" y="300038"/>
            <a:ext cx="231457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EDEAD41-A193-4F92-9663-EA8863AF5EED}"/>
              </a:ext>
            </a:extLst>
          </p:cNvPr>
          <p:cNvSpPr txBox="1">
            <a:spLocks/>
          </p:cNvSpPr>
          <p:nvPr/>
        </p:nvSpPr>
        <p:spPr>
          <a:xfrm>
            <a:off x="155575" y="312738"/>
            <a:ext cx="8834438" cy="769937"/>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40" normalizeH="0" baseline="0" noProof="0" dirty="0">
                <a:ln>
                  <a:noFill/>
                </a:ln>
                <a:solidFill>
                  <a:srgbClr val="002060"/>
                </a:solidFill>
                <a:effectLst/>
                <a:uLnTx/>
                <a:uFillTx/>
                <a:latin typeface="Tahoma" panose="020B0604030504040204" pitchFamily="34" charset="0"/>
                <a:ea typeface="+mj-ea"/>
                <a:cs typeface="Tahoma" panose="020B0604030504040204" pitchFamily="34" charset="0"/>
              </a:rPr>
              <a:t>The “funnel plot”</a:t>
            </a:r>
          </a:p>
        </p:txBody>
      </p:sp>
      <p:pic>
        <p:nvPicPr>
          <p:cNvPr id="84995" name="Picture 1">
            <a:extLst>
              <a:ext uri="{FF2B5EF4-FFF2-40B4-BE49-F238E27FC236}">
                <a16:creationId xmlns:a16="http://schemas.microsoft.com/office/drawing/2014/main" id="{E87F7334-DA86-4361-9811-8102BCC539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5025" y="1112838"/>
            <a:ext cx="7477125"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Box 1">
            <a:extLst>
              <a:ext uri="{FF2B5EF4-FFF2-40B4-BE49-F238E27FC236}">
                <a16:creationId xmlns:a16="http://schemas.microsoft.com/office/drawing/2014/main" id="{74AA8157-8EF2-4803-9551-88534CBB540E}"/>
              </a:ext>
            </a:extLst>
          </p:cNvPr>
          <p:cNvSpPr txBox="1">
            <a:spLocks noChangeArrowheads="1"/>
          </p:cNvSpPr>
          <p:nvPr/>
        </p:nvSpPr>
        <p:spPr bwMode="auto">
          <a:xfrm>
            <a:off x="5729288" y="6148388"/>
            <a:ext cx="3230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rPr>
              <a:t>Necrotizing enterocolitis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7042" name="Rectangle 6">
            <a:extLst>
              <a:ext uri="{FF2B5EF4-FFF2-40B4-BE49-F238E27FC236}">
                <a16:creationId xmlns:a16="http://schemas.microsoft.com/office/drawing/2014/main" id="{7C7254B4-6743-4BFC-A0F0-57977762A46C}"/>
              </a:ext>
            </a:extLst>
          </p:cNvPr>
          <p:cNvSpPr>
            <a:spLocks noChangeArrowheads="1"/>
          </p:cNvSpPr>
          <p:nvPr/>
        </p:nvSpPr>
        <p:spPr bwMode="auto">
          <a:xfrm>
            <a:off x="12700" y="3175"/>
            <a:ext cx="9131300" cy="1008063"/>
          </a:xfrm>
          <a:prstGeom prst="rect">
            <a:avLst/>
          </a:prstGeom>
          <a:solidFill>
            <a:srgbClr val="0099CC"/>
          </a:solidFill>
          <a:ln w="9525" algn="ctr">
            <a:solidFill>
              <a:schemeClr val="tx1"/>
            </a:solidFill>
            <a:round/>
            <a:headEnd/>
            <a:tailEnd/>
          </a:ln>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pic>
        <p:nvPicPr>
          <p:cNvPr id="87043" name="Picture 2" descr="Image result for poll everywhere">
            <a:extLst>
              <a:ext uri="{FF2B5EF4-FFF2-40B4-BE49-F238E27FC236}">
                <a16:creationId xmlns:a16="http://schemas.microsoft.com/office/drawing/2014/main" id="{1B47603C-D6E0-49C0-B153-1F45BD128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638" y="52388"/>
            <a:ext cx="19875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a16="http://schemas.microsoft.com/office/drawing/2014/main" id="{E02E9DBE-0A11-4154-BA2C-9CF4A612B0D1}"/>
              </a:ext>
            </a:extLst>
          </p:cNvPr>
          <p:cNvSpPr>
            <a:spLocks noChangeArrowheads="1"/>
          </p:cNvSpPr>
          <p:nvPr/>
        </p:nvSpPr>
        <p:spPr bwMode="auto">
          <a:xfrm>
            <a:off x="541338" y="2889250"/>
            <a:ext cx="8061325" cy="2246313"/>
          </a:xfrm>
          <a:prstGeom prst="rect">
            <a:avLst/>
          </a:prstGeom>
          <a:noFill/>
          <a:ln>
            <a:no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The preferred probiotic intervention is known.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Yes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No</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Uncertain</a:t>
            </a:r>
          </a:p>
        </p:txBody>
      </p:sp>
      <p:sp>
        <p:nvSpPr>
          <p:cNvPr id="2" name="Title 1">
            <a:extLst>
              <a:ext uri="{FF2B5EF4-FFF2-40B4-BE49-F238E27FC236}">
                <a16:creationId xmlns:a16="http://schemas.microsoft.com/office/drawing/2014/main" id="{85BD1295-4BB1-4BBA-BFD0-289C1493665E}"/>
              </a:ext>
            </a:extLst>
          </p:cNvPr>
          <p:cNvSpPr txBox="1">
            <a:spLocks/>
          </p:cNvSpPr>
          <p:nvPr/>
        </p:nvSpPr>
        <p:spPr>
          <a:xfrm>
            <a:off x="155575" y="1409700"/>
            <a:ext cx="8834438" cy="798513"/>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40" normalizeH="0" baseline="0" noProof="0" dirty="0">
                <a:ln>
                  <a:noFill/>
                </a:ln>
                <a:solidFill>
                  <a:srgbClr val="002060"/>
                </a:solidFill>
                <a:effectLst/>
                <a:uLnTx/>
                <a:uFillTx/>
                <a:latin typeface="Tahoma" panose="020B0604030504040204" pitchFamily="34" charset="0"/>
                <a:ea typeface="+mj-ea"/>
                <a:cs typeface="Tahoma" panose="020B0604030504040204" pitchFamily="34" charset="0"/>
              </a:rPr>
              <a:t>Probiotics for preterm infants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88B766-219F-422E-A9A8-F42975D9B94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881685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48">
            <a:extLst>
              <a:ext uri="{FF2B5EF4-FFF2-40B4-BE49-F238E27FC236}">
                <a16:creationId xmlns:a16="http://schemas.microsoft.com/office/drawing/2014/main" id="{CCD29367-EF9E-467E-AE20-9E7575798F41}"/>
              </a:ext>
            </a:extLst>
          </p:cNvPr>
          <p:cNvSpPr>
            <a:spLocks noChangeArrowheads="1"/>
          </p:cNvSpPr>
          <p:nvPr/>
        </p:nvSpPr>
        <p:spPr bwMode="auto">
          <a:xfrm>
            <a:off x="4763" y="5330825"/>
            <a:ext cx="9144000" cy="258763"/>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51" name="Rectangle 249">
            <a:extLst>
              <a:ext uri="{FF2B5EF4-FFF2-40B4-BE49-F238E27FC236}">
                <a16:creationId xmlns:a16="http://schemas.microsoft.com/office/drawing/2014/main" id="{B911573E-2339-4EDA-9720-F6A25EDCF9B1}"/>
              </a:ext>
            </a:extLst>
          </p:cNvPr>
          <p:cNvSpPr>
            <a:spLocks noChangeArrowheads="1"/>
          </p:cNvSpPr>
          <p:nvPr/>
        </p:nvSpPr>
        <p:spPr bwMode="auto">
          <a:xfrm>
            <a:off x="128588" y="5337175"/>
            <a:ext cx="1684337"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 MORTALITY (14)</a:t>
            </a:r>
          </a:p>
        </p:txBody>
      </p:sp>
      <p:sp>
        <p:nvSpPr>
          <p:cNvPr id="53252" name="Rectangle 250">
            <a:extLst>
              <a:ext uri="{FF2B5EF4-FFF2-40B4-BE49-F238E27FC236}">
                <a16:creationId xmlns:a16="http://schemas.microsoft.com/office/drawing/2014/main" id="{644B3EDA-7EFF-47BC-9FF4-A41FD3A0BCFF}"/>
              </a:ext>
            </a:extLst>
          </p:cNvPr>
          <p:cNvSpPr>
            <a:spLocks noChangeArrowheads="1"/>
          </p:cNvSpPr>
          <p:nvPr/>
        </p:nvSpPr>
        <p:spPr bwMode="auto">
          <a:xfrm>
            <a:off x="3981450" y="5346700"/>
            <a:ext cx="1509713"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0.81 (0.56-1.17)</a:t>
            </a:r>
          </a:p>
        </p:txBody>
      </p:sp>
      <p:sp>
        <p:nvSpPr>
          <p:cNvPr id="53253" name="Rectangle 2">
            <a:extLst>
              <a:ext uri="{FF2B5EF4-FFF2-40B4-BE49-F238E27FC236}">
                <a16:creationId xmlns:a16="http://schemas.microsoft.com/office/drawing/2014/main" id="{FFC98FDC-08CD-44BD-9B43-ABEC44AF2867}"/>
              </a:ext>
            </a:extLst>
          </p:cNvPr>
          <p:cNvSpPr>
            <a:spLocks noChangeArrowheads="1"/>
          </p:cNvSpPr>
          <p:nvPr/>
        </p:nvSpPr>
        <p:spPr bwMode="auto">
          <a:xfrm>
            <a:off x="0" y="50244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54" name="Rectangle 3">
            <a:extLst>
              <a:ext uri="{FF2B5EF4-FFF2-40B4-BE49-F238E27FC236}">
                <a16:creationId xmlns:a16="http://schemas.microsoft.com/office/drawing/2014/main" id="{8568B939-3B18-4980-B27A-620A6F37D045}"/>
              </a:ext>
            </a:extLst>
          </p:cNvPr>
          <p:cNvSpPr>
            <a:spLocks noChangeArrowheads="1"/>
          </p:cNvSpPr>
          <p:nvPr/>
        </p:nvSpPr>
        <p:spPr bwMode="auto">
          <a:xfrm>
            <a:off x="138113" y="5030788"/>
            <a:ext cx="3486150"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 NECROTIZING ENTEROCOLITIS (14)</a:t>
            </a:r>
          </a:p>
        </p:txBody>
      </p:sp>
      <p:sp>
        <p:nvSpPr>
          <p:cNvPr id="53255" name="Rectangle 4">
            <a:extLst>
              <a:ext uri="{FF2B5EF4-FFF2-40B4-BE49-F238E27FC236}">
                <a16:creationId xmlns:a16="http://schemas.microsoft.com/office/drawing/2014/main" id="{9A913D66-E7D6-42D0-9390-D39FFDF4FC27}"/>
              </a:ext>
            </a:extLst>
          </p:cNvPr>
          <p:cNvSpPr>
            <a:spLocks noChangeArrowheads="1"/>
          </p:cNvSpPr>
          <p:nvPr/>
        </p:nvSpPr>
        <p:spPr bwMode="auto">
          <a:xfrm>
            <a:off x="3976688" y="5038725"/>
            <a:ext cx="1509712"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0.47 (0.32-0.68)</a:t>
            </a:r>
          </a:p>
        </p:txBody>
      </p:sp>
      <p:sp>
        <p:nvSpPr>
          <p:cNvPr id="53256" name="Rectangle 5">
            <a:extLst>
              <a:ext uri="{FF2B5EF4-FFF2-40B4-BE49-F238E27FC236}">
                <a16:creationId xmlns:a16="http://schemas.microsoft.com/office/drawing/2014/main" id="{2CA0EFC8-3E85-4459-AA98-6B042DF17018}"/>
              </a:ext>
            </a:extLst>
          </p:cNvPr>
          <p:cNvSpPr>
            <a:spLocks noChangeArrowheads="1"/>
          </p:cNvSpPr>
          <p:nvPr/>
        </p:nvSpPr>
        <p:spPr bwMode="auto">
          <a:xfrm>
            <a:off x="0" y="47196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57" name="Rectangle 6">
            <a:extLst>
              <a:ext uri="{FF2B5EF4-FFF2-40B4-BE49-F238E27FC236}">
                <a16:creationId xmlns:a16="http://schemas.microsoft.com/office/drawing/2014/main" id="{4B466CB8-729E-44F8-BDAF-ECC4ADE0B7A6}"/>
              </a:ext>
            </a:extLst>
          </p:cNvPr>
          <p:cNvSpPr>
            <a:spLocks noChangeArrowheads="1"/>
          </p:cNvSpPr>
          <p:nvPr/>
        </p:nvSpPr>
        <p:spPr bwMode="auto">
          <a:xfrm>
            <a:off x="341313" y="4725988"/>
            <a:ext cx="1522412"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CC00"/>
                </a:solidFill>
                <a:effectLst/>
                <a:uLnTx/>
                <a:uFillTx/>
                <a:latin typeface="Tahoma" panose="020B0604030504040204" pitchFamily="34" charset="0"/>
                <a:ea typeface="MS PGothic" panose="020B0600070205080204" pitchFamily="34" charset="-128"/>
                <a:cs typeface="Tahoma" panose="020B0604030504040204" pitchFamily="34" charset="0"/>
              </a:rPr>
              <a:t>LACTOBACILLUS</a:t>
            </a:r>
          </a:p>
        </p:txBody>
      </p:sp>
      <p:sp>
        <p:nvSpPr>
          <p:cNvPr id="53258" name="Rectangle 8">
            <a:extLst>
              <a:ext uri="{FF2B5EF4-FFF2-40B4-BE49-F238E27FC236}">
                <a16:creationId xmlns:a16="http://schemas.microsoft.com/office/drawing/2014/main" id="{54DEFA17-FB84-4613-95FB-E46493A7FB18}"/>
              </a:ext>
            </a:extLst>
          </p:cNvPr>
          <p:cNvSpPr>
            <a:spLocks noChangeArrowheads="1"/>
          </p:cNvSpPr>
          <p:nvPr/>
        </p:nvSpPr>
        <p:spPr bwMode="auto">
          <a:xfrm>
            <a:off x="0" y="44148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59" name="Rectangle 11">
            <a:extLst>
              <a:ext uri="{FF2B5EF4-FFF2-40B4-BE49-F238E27FC236}">
                <a16:creationId xmlns:a16="http://schemas.microsoft.com/office/drawing/2014/main" id="{A71EFA13-7095-4F3C-AD0A-C8438189F185}"/>
              </a:ext>
            </a:extLst>
          </p:cNvPr>
          <p:cNvSpPr>
            <a:spLocks noChangeArrowheads="1"/>
          </p:cNvSpPr>
          <p:nvPr/>
        </p:nvSpPr>
        <p:spPr bwMode="auto">
          <a:xfrm>
            <a:off x="0" y="41100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60" name="Rectangle 12">
            <a:extLst>
              <a:ext uri="{FF2B5EF4-FFF2-40B4-BE49-F238E27FC236}">
                <a16:creationId xmlns:a16="http://schemas.microsoft.com/office/drawing/2014/main" id="{43B7EEDA-B1FE-45F9-8AA8-B09454BAE135}"/>
              </a:ext>
            </a:extLst>
          </p:cNvPr>
          <p:cNvSpPr>
            <a:spLocks noChangeArrowheads="1"/>
          </p:cNvSpPr>
          <p:nvPr/>
        </p:nvSpPr>
        <p:spPr bwMode="auto">
          <a:xfrm>
            <a:off x="125413" y="4116388"/>
            <a:ext cx="1682750"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 MORTALITY (21)</a:t>
            </a:r>
          </a:p>
        </p:txBody>
      </p:sp>
      <p:sp>
        <p:nvSpPr>
          <p:cNvPr id="53261" name="Rectangle 13">
            <a:extLst>
              <a:ext uri="{FF2B5EF4-FFF2-40B4-BE49-F238E27FC236}">
                <a16:creationId xmlns:a16="http://schemas.microsoft.com/office/drawing/2014/main" id="{0C7F7416-6E46-4D0B-9DF2-36B5ECAF3679}"/>
              </a:ext>
            </a:extLst>
          </p:cNvPr>
          <p:cNvSpPr>
            <a:spLocks noChangeArrowheads="1"/>
          </p:cNvSpPr>
          <p:nvPr/>
        </p:nvSpPr>
        <p:spPr bwMode="auto">
          <a:xfrm>
            <a:off x="3976688" y="4124325"/>
            <a:ext cx="1509712"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0.68 (0.54-0.85)</a:t>
            </a:r>
          </a:p>
        </p:txBody>
      </p:sp>
      <p:sp>
        <p:nvSpPr>
          <p:cNvPr id="53262" name="Rectangle 14">
            <a:extLst>
              <a:ext uri="{FF2B5EF4-FFF2-40B4-BE49-F238E27FC236}">
                <a16:creationId xmlns:a16="http://schemas.microsoft.com/office/drawing/2014/main" id="{C34E6270-0C2D-45FB-B284-B1B13EFE0A0C}"/>
              </a:ext>
            </a:extLst>
          </p:cNvPr>
          <p:cNvSpPr>
            <a:spLocks noChangeArrowheads="1"/>
          </p:cNvSpPr>
          <p:nvPr/>
        </p:nvSpPr>
        <p:spPr bwMode="auto">
          <a:xfrm>
            <a:off x="0" y="38052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63" name="Rectangle 15">
            <a:extLst>
              <a:ext uri="{FF2B5EF4-FFF2-40B4-BE49-F238E27FC236}">
                <a16:creationId xmlns:a16="http://schemas.microsoft.com/office/drawing/2014/main" id="{80307BEC-2DDC-49E7-91C1-0D7CB0F03E3C}"/>
              </a:ext>
            </a:extLst>
          </p:cNvPr>
          <p:cNvSpPr>
            <a:spLocks noChangeArrowheads="1"/>
          </p:cNvSpPr>
          <p:nvPr/>
        </p:nvSpPr>
        <p:spPr bwMode="auto">
          <a:xfrm>
            <a:off x="138113" y="3811588"/>
            <a:ext cx="3486150"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 NECROTIZING ENTEROCOLITIS (20)</a:t>
            </a:r>
          </a:p>
        </p:txBody>
      </p:sp>
      <p:sp>
        <p:nvSpPr>
          <p:cNvPr id="53264" name="Rectangle 16">
            <a:extLst>
              <a:ext uri="{FF2B5EF4-FFF2-40B4-BE49-F238E27FC236}">
                <a16:creationId xmlns:a16="http://schemas.microsoft.com/office/drawing/2014/main" id="{4CED127A-469A-463F-9B2F-33032A02D2CE}"/>
              </a:ext>
            </a:extLst>
          </p:cNvPr>
          <p:cNvSpPr>
            <a:spLocks noChangeArrowheads="1"/>
          </p:cNvSpPr>
          <p:nvPr/>
        </p:nvSpPr>
        <p:spPr bwMode="auto">
          <a:xfrm>
            <a:off x="3976688" y="3819525"/>
            <a:ext cx="1509712"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0.40 (0.30-0.55)</a:t>
            </a:r>
          </a:p>
        </p:txBody>
      </p:sp>
      <p:sp>
        <p:nvSpPr>
          <p:cNvPr id="53265" name="Rectangle 17">
            <a:extLst>
              <a:ext uri="{FF2B5EF4-FFF2-40B4-BE49-F238E27FC236}">
                <a16:creationId xmlns:a16="http://schemas.microsoft.com/office/drawing/2014/main" id="{97BD8E4D-1993-4195-889A-E74D4523627F}"/>
              </a:ext>
            </a:extLst>
          </p:cNvPr>
          <p:cNvSpPr>
            <a:spLocks noChangeArrowheads="1"/>
          </p:cNvSpPr>
          <p:nvPr/>
        </p:nvSpPr>
        <p:spPr bwMode="auto">
          <a:xfrm>
            <a:off x="0" y="35004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66" name="Rectangle 18">
            <a:extLst>
              <a:ext uri="{FF2B5EF4-FFF2-40B4-BE49-F238E27FC236}">
                <a16:creationId xmlns:a16="http://schemas.microsoft.com/office/drawing/2014/main" id="{07543A35-8D2B-415E-8277-682E203B48AD}"/>
              </a:ext>
            </a:extLst>
          </p:cNvPr>
          <p:cNvSpPr>
            <a:spLocks noChangeArrowheads="1"/>
          </p:cNvSpPr>
          <p:nvPr/>
        </p:nvSpPr>
        <p:spPr bwMode="auto">
          <a:xfrm>
            <a:off x="228600" y="3506788"/>
            <a:ext cx="4248150"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CC00"/>
                </a:solidFill>
                <a:effectLst/>
                <a:uLnTx/>
                <a:uFillTx/>
                <a:latin typeface="Tahoma" panose="020B0604030504040204" pitchFamily="34" charset="0"/>
                <a:ea typeface="MS PGothic" panose="020B0600070205080204" pitchFamily="34" charset="-128"/>
                <a:cs typeface="Tahoma" panose="020B0604030504040204" pitchFamily="34" charset="0"/>
              </a:rPr>
              <a:t>LACTOBACILLUS + BIFIDOBACTERIA + others</a:t>
            </a:r>
          </a:p>
        </p:txBody>
      </p:sp>
      <p:sp>
        <p:nvSpPr>
          <p:cNvPr id="53267" name="Rectangle 20">
            <a:extLst>
              <a:ext uri="{FF2B5EF4-FFF2-40B4-BE49-F238E27FC236}">
                <a16:creationId xmlns:a16="http://schemas.microsoft.com/office/drawing/2014/main" id="{3F50CC24-3D3F-48CE-9360-75DA3D81FCE9}"/>
              </a:ext>
            </a:extLst>
          </p:cNvPr>
          <p:cNvSpPr>
            <a:spLocks noChangeArrowheads="1"/>
          </p:cNvSpPr>
          <p:nvPr/>
        </p:nvSpPr>
        <p:spPr bwMode="auto">
          <a:xfrm>
            <a:off x="0" y="31956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68" name="Rectangle 23">
            <a:extLst>
              <a:ext uri="{FF2B5EF4-FFF2-40B4-BE49-F238E27FC236}">
                <a16:creationId xmlns:a16="http://schemas.microsoft.com/office/drawing/2014/main" id="{598D81FE-9728-43F2-AA95-7DB2C6A6F020}"/>
              </a:ext>
            </a:extLst>
          </p:cNvPr>
          <p:cNvSpPr>
            <a:spLocks noChangeArrowheads="1"/>
          </p:cNvSpPr>
          <p:nvPr/>
        </p:nvSpPr>
        <p:spPr bwMode="auto">
          <a:xfrm>
            <a:off x="0" y="28908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69" name="Rectangle 24">
            <a:extLst>
              <a:ext uri="{FF2B5EF4-FFF2-40B4-BE49-F238E27FC236}">
                <a16:creationId xmlns:a16="http://schemas.microsoft.com/office/drawing/2014/main" id="{80C651BE-786F-4888-ABE6-255277E8E460}"/>
              </a:ext>
            </a:extLst>
          </p:cNvPr>
          <p:cNvSpPr>
            <a:spLocks noChangeArrowheads="1"/>
          </p:cNvSpPr>
          <p:nvPr/>
        </p:nvSpPr>
        <p:spPr bwMode="auto">
          <a:xfrm>
            <a:off x="141288" y="2897188"/>
            <a:ext cx="1684337"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 MORTALITY (12)</a:t>
            </a:r>
          </a:p>
        </p:txBody>
      </p:sp>
      <p:sp>
        <p:nvSpPr>
          <p:cNvPr id="53270" name="Rectangle 25">
            <a:extLst>
              <a:ext uri="{FF2B5EF4-FFF2-40B4-BE49-F238E27FC236}">
                <a16:creationId xmlns:a16="http://schemas.microsoft.com/office/drawing/2014/main" id="{B2FAE4EC-AFFC-40EB-817E-3EF1B248E34A}"/>
              </a:ext>
            </a:extLst>
          </p:cNvPr>
          <p:cNvSpPr>
            <a:spLocks noChangeArrowheads="1"/>
          </p:cNvSpPr>
          <p:nvPr/>
        </p:nvSpPr>
        <p:spPr bwMode="auto">
          <a:xfrm>
            <a:off x="3976688" y="2905125"/>
            <a:ext cx="1509712"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0.79 (0.58-1.09)</a:t>
            </a:r>
          </a:p>
        </p:txBody>
      </p:sp>
      <p:sp>
        <p:nvSpPr>
          <p:cNvPr id="53271" name="Rectangle 26">
            <a:extLst>
              <a:ext uri="{FF2B5EF4-FFF2-40B4-BE49-F238E27FC236}">
                <a16:creationId xmlns:a16="http://schemas.microsoft.com/office/drawing/2014/main" id="{86A58D03-7953-4DE8-B670-E31BB0569B90}"/>
              </a:ext>
            </a:extLst>
          </p:cNvPr>
          <p:cNvSpPr>
            <a:spLocks noChangeArrowheads="1"/>
          </p:cNvSpPr>
          <p:nvPr/>
        </p:nvSpPr>
        <p:spPr bwMode="auto">
          <a:xfrm>
            <a:off x="0" y="25860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72" name="Rectangle 27">
            <a:extLst>
              <a:ext uri="{FF2B5EF4-FFF2-40B4-BE49-F238E27FC236}">
                <a16:creationId xmlns:a16="http://schemas.microsoft.com/office/drawing/2014/main" id="{17866087-857A-499B-9B15-D655FC06ECFD}"/>
              </a:ext>
            </a:extLst>
          </p:cNvPr>
          <p:cNvSpPr>
            <a:spLocks noChangeArrowheads="1"/>
          </p:cNvSpPr>
          <p:nvPr/>
        </p:nvSpPr>
        <p:spPr bwMode="auto">
          <a:xfrm>
            <a:off x="120650" y="2592388"/>
            <a:ext cx="3486150"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 NECROTIZING ENTEROCOLITIS (12)</a:t>
            </a:r>
          </a:p>
        </p:txBody>
      </p:sp>
      <p:sp>
        <p:nvSpPr>
          <p:cNvPr id="53273" name="Rectangle 28">
            <a:extLst>
              <a:ext uri="{FF2B5EF4-FFF2-40B4-BE49-F238E27FC236}">
                <a16:creationId xmlns:a16="http://schemas.microsoft.com/office/drawing/2014/main" id="{E76A1D9B-1F13-4F5F-8E00-690E26EADEDB}"/>
              </a:ext>
            </a:extLst>
          </p:cNvPr>
          <p:cNvSpPr>
            <a:spLocks noChangeArrowheads="1"/>
          </p:cNvSpPr>
          <p:nvPr/>
        </p:nvSpPr>
        <p:spPr bwMode="auto">
          <a:xfrm>
            <a:off x="3976688" y="2600325"/>
            <a:ext cx="1509712"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0.74 (0.55-0.98)</a:t>
            </a:r>
          </a:p>
        </p:txBody>
      </p:sp>
      <p:sp>
        <p:nvSpPr>
          <p:cNvPr id="53274" name="Line 29">
            <a:extLst>
              <a:ext uri="{FF2B5EF4-FFF2-40B4-BE49-F238E27FC236}">
                <a16:creationId xmlns:a16="http://schemas.microsoft.com/office/drawing/2014/main" id="{D6BB2CC1-43B8-4B79-8C86-33D830396D8A}"/>
              </a:ext>
            </a:extLst>
          </p:cNvPr>
          <p:cNvSpPr>
            <a:spLocks noChangeShapeType="1"/>
          </p:cNvSpPr>
          <p:nvPr/>
        </p:nvSpPr>
        <p:spPr bwMode="auto">
          <a:xfrm>
            <a:off x="5754688" y="5708650"/>
            <a:ext cx="3276600" cy="1588"/>
          </a:xfrm>
          <a:prstGeom prst="line">
            <a:avLst/>
          </a:prstGeom>
          <a:noFill/>
          <a:ln w="23813">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75" name="Line 30">
            <a:extLst>
              <a:ext uri="{FF2B5EF4-FFF2-40B4-BE49-F238E27FC236}">
                <a16:creationId xmlns:a16="http://schemas.microsoft.com/office/drawing/2014/main" id="{6AF11CF0-5F9D-471C-A1A9-3B2CDF4F60F0}"/>
              </a:ext>
            </a:extLst>
          </p:cNvPr>
          <p:cNvSpPr>
            <a:spLocks noChangeShapeType="1"/>
          </p:cNvSpPr>
          <p:nvPr/>
        </p:nvSpPr>
        <p:spPr bwMode="auto">
          <a:xfrm>
            <a:off x="6948488" y="5641975"/>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76" name="Line 31">
            <a:extLst>
              <a:ext uri="{FF2B5EF4-FFF2-40B4-BE49-F238E27FC236}">
                <a16:creationId xmlns:a16="http://schemas.microsoft.com/office/drawing/2014/main" id="{02058D0A-254A-40F4-82BA-BF11885BCD53}"/>
              </a:ext>
            </a:extLst>
          </p:cNvPr>
          <p:cNvSpPr>
            <a:spLocks noChangeShapeType="1"/>
          </p:cNvSpPr>
          <p:nvPr/>
        </p:nvSpPr>
        <p:spPr bwMode="auto">
          <a:xfrm>
            <a:off x="7100888" y="5641975"/>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77" name="Line 32">
            <a:extLst>
              <a:ext uri="{FF2B5EF4-FFF2-40B4-BE49-F238E27FC236}">
                <a16:creationId xmlns:a16="http://schemas.microsoft.com/office/drawing/2014/main" id="{8A831ECE-3E30-4E79-ABF0-EA9F1C874822}"/>
              </a:ext>
            </a:extLst>
          </p:cNvPr>
          <p:cNvSpPr>
            <a:spLocks noChangeShapeType="1"/>
          </p:cNvSpPr>
          <p:nvPr/>
        </p:nvSpPr>
        <p:spPr bwMode="auto">
          <a:xfrm>
            <a:off x="6769100" y="5641975"/>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78" name="Line 33">
            <a:extLst>
              <a:ext uri="{FF2B5EF4-FFF2-40B4-BE49-F238E27FC236}">
                <a16:creationId xmlns:a16="http://schemas.microsoft.com/office/drawing/2014/main" id="{EF94C111-EF01-48CF-BB96-BF3689AD24F2}"/>
              </a:ext>
            </a:extLst>
          </p:cNvPr>
          <p:cNvSpPr>
            <a:spLocks noChangeShapeType="1"/>
          </p:cNvSpPr>
          <p:nvPr/>
        </p:nvSpPr>
        <p:spPr bwMode="auto">
          <a:xfrm>
            <a:off x="7342188" y="5641975"/>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79" name="Line 34">
            <a:extLst>
              <a:ext uri="{FF2B5EF4-FFF2-40B4-BE49-F238E27FC236}">
                <a16:creationId xmlns:a16="http://schemas.microsoft.com/office/drawing/2014/main" id="{D1EE5783-A857-4C75-A9D9-315621B2F74B}"/>
              </a:ext>
            </a:extLst>
          </p:cNvPr>
          <p:cNvSpPr>
            <a:spLocks noChangeShapeType="1"/>
          </p:cNvSpPr>
          <p:nvPr/>
        </p:nvSpPr>
        <p:spPr bwMode="auto">
          <a:xfrm>
            <a:off x="7226300" y="5641975"/>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80" name="Rectangle 35">
            <a:extLst>
              <a:ext uri="{FF2B5EF4-FFF2-40B4-BE49-F238E27FC236}">
                <a16:creationId xmlns:a16="http://schemas.microsoft.com/office/drawing/2014/main" id="{05A9E90F-D7D9-46BB-AD82-2A134888FEDA}"/>
              </a:ext>
            </a:extLst>
          </p:cNvPr>
          <p:cNvSpPr>
            <a:spLocks noChangeArrowheads="1"/>
          </p:cNvSpPr>
          <p:nvPr/>
        </p:nvSpPr>
        <p:spPr bwMode="auto">
          <a:xfrm>
            <a:off x="6121400" y="5956300"/>
            <a:ext cx="2497138"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511"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Relative Risk and 95% CI</a:t>
            </a:r>
            <a:endParaRPr kumimoji="0" lang="en-US" altLang="en-US" sz="1511"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81" name="Rectangle 36">
            <a:extLst>
              <a:ext uri="{FF2B5EF4-FFF2-40B4-BE49-F238E27FC236}">
                <a16:creationId xmlns:a16="http://schemas.microsoft.com/office/drawing/2014/main" id="{FDD86716-AFC4-4755-8064-7D7EF9EF93E4}"/>
              </a:ext>
            </a:extLst>
          </p:cNvPr>
          <p:cNvSpPr>
            <a:spLocks noChangeArrowheads="1"/>
          </p:cNvSpPr>
          <p:nvPr/>
        </p:nvSpPr>
        <p:spPr bwMode="auto">
          <a:xfrm>
            <a:off x="434975" y="1782763"/>
            <a:ext cx="2863850"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511"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Outcome (number of studies)</a:t>
            </a:r>
            <a:endParaRPr kumimoji="0" lang="en-US" altLang="en-US" sz="1511" b="0"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282" name="Line 37">
            <a:extLst>
              <a:ext uri="{FF2B5EF4-FFF2-40B4-BE49-F238E27FC236}">
                <a16:creationId xmlns:a16="http://schemas.microsoft.com/office/drawing/2014/main" id="{80DD03D7-5F09-4986-8051-86F824A7430C}"/>
              </a:ext>
            </a:extLst>
          </p:cNvPr>
          <p:cNvSpPr>
            <a:spLocks noChangeShapeType="1"/>
          </p:cNvSpPr>
          <p:nvPr/>
        </p:nvSpPr>
        <p:spPr bwMode="auto">
          <a:xfrm>
            <a:off x="6553200" y="5641975"/>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83" name="Line 38">
            <a:extLst>
              <a:ext uri="{FF2B5EF4-FFF2-40B4-BE49-F238E27FC236}">
                <a16:creationId xmlns:a16="http://schemas.microsoft.com/office/drawing/2014/main" id="{8D68329E-E698-4DA4-8A92-60D57F7866C2}"/>
              </a:ext>
            </a:extLst>
          </p:cNvPr>
          <p:cNvSpPr>
            <a:spLocks noChangeShapeType="1"/>
          </p:cNvSpPr>
          <p:nvPr/>
        </p:nvSpPr>
        <p:spPr bwMode="auto">
          <a:xfrm>
            <a:off x="6275388" y="5641975"/>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84" name="Line 39">
            <a:extLst>
              <a:ext uri="{FF2B5EF4-FFF2-40B4-BE49-F238E27FC236}">
                <a16:creationId xmlns:a16="http://schemas.microsoft.com/office/drawing/2014/main" id="{DA10BC88-39CC-4390-A587-68D96D8F956F}"/>
              </a:ext>
            </a:extLst>
          </p:cNvPr>
          <p:cNvSpPr>
            <a:spLocks noChangeShapeType="1"/>
          </p:cNvSpPr>
          <p:nvPr/>
        </p:nvSpPr>
        <p:spPr bwMode="auto">
          <a:xfrm>
            <a:off x="5894388" y="5641975"/>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85" name="Line 40">
            <a:extLst>
              <a:ext uri="{FF2B5EF4-FFF2-40B4-BE49-F238E27FC236}">
                <a16:creationId xmlns:a16="http://schemas.microsoft.com/office/drawing/2014/main" id="{2ED8820C-B4EF-460F-874B-7C525AA94B8D}"/>
              </a:ext>
            </a:extLst>
          </p:cNvPr>
          <p:cNvSpPr>
            <a:spLocks noChangeShapeType="1"/>
          </p:cNvSpPr>
          <p:nvPr/>
        </p:nvSpPr>
        <p:spPr bwMode="auto">
          <a:xfrm>
            <a:off x="8509000" y="5641975"/>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86" name="Line 41">
            <a:extLst>
              <a:ext uri="{FF2B5EF4-FFF2-40B4-BE49-F238E27FC236}">
                <a16:creationId xmlns:a16="http://schemas.microsoft.com/office/drawing/2014/main" id="{92B9AD14-1FBD-46F9-800C-4E355EC7774E}"/>
              </a:ext>
            </a:extLst>
          </p:cNvPr>
          <p:cNvSpPr>
            <a:spLocks noChangeShapeType="1"/>
          </p:cNvSpPr>
          <p:nvPr/>
        </p:nvSpPr>
        <p:spPr bwMode="auto">
          <a:xfrm>
            <a:off x="8978900" y="5641975"/>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87" name="Line 42">
            <a:extLst>
              <a:ext uri="{FF2B5EF4-FFF2-40B4-BE49-F238E27FC236}">
                <a16:creationId xmlns:a16="http://schemas.microsoft.com/office/drawing/2014/main" id="{8D84BBF8-D792-4A28-9240-82A8EFD1A56F}"/>
              </a:ext>
            </a:extLst>
          </p:cNvPr>
          <p:cNvSpPr>
            <a:spLocks noChangeShapeType="1"/>
          </p:cNvSpPr>
          <p:nvPr/>
        </p:nvSpPr>
        <p:spPr bwMode="auto">
          <a:xfrm>
            <a:off x="8789988" y="5641975"/>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88" name="Line 43">
            <a:extLst>
              <a:ext uri="{FF2B5EF4-FFF2-40B4-BE49-F238E27FC236}">
                <a16:creationId xmlns:a16="http://schemas.microsoft.com/office/drawing/2014/main" id="{6B1AE40A-C5D5-4412-8D5D-2EBCF4D51353}"/>
              </a:ext>
            </a:extLst>
          </p:cNvPr>
          <p:cNvSpPr>
            <a:spLocks noChangeShapeType="1"/>
          </p:cNvSpPr>
          <p:nvPr/>
        </p:nvSpPr>
        <p:spPr bwMode="auto">
          <a:xfrm>
            <a:off x="8116888" y="5641975"/>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89" name="Line 44">
            <a:extLst>
              <a:ext uri="{FF2B5EF4-FFF2-40B4-BE49-F238E27FC236}">
                <a16:creationId xmlns:a16="http://schemas.microsoft.com/office/drawing/2014/main" id="{DA7B9498-1FEF-42F6-82ED-A4570B24BF9E}"/>
              </a:ext>
            </a:extLst>
          </p:cNvPr>
          <p:cNvSpPr>
            <a:spLocks noChangeShapeType="1"/>
          </p:cNvSpPr>
          <p:nvPr/>
        </p:nvSpPr>
        <p:spPr bwMode="auto">
          <a:xfrm>
            <a:off x="215900" y="2154238"/>
            <a:ext cx="3517900" cy="3175"/>
          </a:xfrm>
          <a:prstGeom prst="line">
            <a:avLst/>
          </a:prstGeom>
          <a:noFill/>
          <a:ln w="23813">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90" name="Line 45">
            <a:extLst>
              <a:ext uri="{FF2B5EF4-FFF2-40B4-BE49-F238E27FC236}">
                <a16:creationId xmlns:a16="http://schemas.microsoft.com/office/drawing/2014/main" id="{24476EB1-5D4C-4611-9934-C0C009924523}"/>
              </a:ext>
            </a:extLst>
          </p:cNvPr>
          <p:cNvSpPr>
            <a:spLocks noChangeShapeType="1"/>
          </p:cNvSpPr>
          <p:nvPr/>
        </p:nvSpPr>
        <p:spPr bwMode="auto">
          <a:xfrm>
            <a:off x="3898900" y="2154238"/>
            <a:ext cx="1690688" cy="3175"/>
          </a:xfrm>
          <a:prstGeom prst="line">
            <a:avLst/>
          </a:prstGeom>
          <a:noFill/>
          <a:ln w="23813">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91" name="Line 46">
            <a:extLst>
              <a:ext uri="{FF2B5EF4-FFF2-40B4-BE49-F238E27FC236}">
                <a16:creationId xmlns:a16="http://schemas.microsoft.com/office/drawing/2014/main" id="{F6904E26-9713-48C3-8C5B-6FFF2964CD3B}"/>
              </a:ext>
            </a:extLst>
          </p:cNvPr>
          <p:cNvSpPr>
            <a:spLocks noChangeShapeType="1"/>
          </p:cNvSpPr>
          <p:nvPr/>
        </p:nvSpPr>
        <p:spPr bwMode="auto">
          <a:xfrm>
            <a:off x="5754688" y="2154238"/>
            <a:ext cx="3263900" cy="3175"/>
          </a:xfrm>
          <a:prstGeom prst="line">
            <a:avLst/>
          </a:prstGeom>
          <a:noFill/>
          <a:ln w="23813">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92" name="Rectangle 47">
            <a:extLst>
              <a:ext uri="{FF2B5EF4-FFF2-40B4-BE49-F238E27FC236}">
                <a16:creationId xmlns:a16="http://schemas.microsoft.com/office/drawing/2014/main" id="{DA1CFC6C-9EA1-4631-A7BA-3822EA046AC2}"/>
              </a:ext>
            </a:extLst>
          </p:cNvPr>
          <p:cNvSpPr>
            <a:spLocks noChangeArrowheads="1"/>
          </p:cNvSpPr>
          <p:nvPr/>
        </p:nvSpPr>
        <p:spPr bwMode="auto">
          <a:xfrm>
            <a:off x="4105275" y="1690688"/>
            <a:ext cx="1265238"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511"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Relative Risk</a:t>
            </a:r>
          </a:p>
        </p:txBody>
      </p:sp>
      <p:sp>
        <p:nvSpPr>
          <p:cNvPr id="53293" name="Rectangle 48">
            <a:extLst>
              <a:ext uri="{FF2B5EF4-FFF2-40B4-BE49-F238E27FC236}">
                <a16:creationId xmlns:a16="http://schemas.microsoft.com/office/drawing/2014/main" id="{DB8F0C98-EE21-4C06-842C-55AEA7CE43E7}"/>
              </a:ext>
            </a:extLst>
          </p:cNvPr>
          <p:cNvSpPr>
            <a:spLocks noChangeArrowheads="1"/>
          </p:cNvSpPr>
          <p:nvPr/>
        </p:nvSpPr>
        <p:spPr bwMode="auto">
          <a:xfrm>
            <a:off x="4235450" y="1887538"/>
            <a:ext cx="1019175" cy="246062"/>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 </a:t>
            </a: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95% CI</a:t>
            </a:r>
            <a:r>
              <a:rPr kumimoji="0" lang="en-US" altLang="en-US" sz="1600"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 )</a:t>
            </a:r>
          </a:p>
        </p:txBody>
      </p:sp>
      <p:sp>
        <p:nvSpPr>
          <p:cNvPr id="53294" name="Line 49">
            <a:extLst>
              <a:ext uri="{FF2B5EF4-FFF2-40B4-BE49-F238E27FC236}">
                <a16:creationId xmlns:a16="http://schemas.microsoft.com/office/drawing/2014/main" id="{6187DB47-D958-4D55-ADB0-38ADB7A39C70}"/>
              </a:ext>
            </a:extLst>
          </p:cNvPr>
          <p:cNvSpPr>
            <a:spLocks noChangeShapeType="1"/>
          </p:cNvSpPr>
          <p:nvPr/>
        </p:nvSpPr>
        <p:spPr bwMode="auto">
          <a:xfrm>
            <a:off x="6948488" y="2170113"/>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95" name="Line 50">
            <a:extLst>
              <a:ext uri="{FF2B5EF4-FFF2-40B4-BE49-F238E27FC236}">
                <a16:creationId xmlns:a16="http://schemas.microsoft.com/office/drawing/2014/main" id="{366E0659-27E6-47EB-8EAC-97A92B289292}"/>
              </a:ext>
            </a:extLst>
          </p:cNvPr>
          <p:cNvSpPr>
            <a:spLocks noChangeShapeType="1"/>
          </p:cNvSpPr>
          <p:nvPr/>
        </p:nvSpPr>
        <p:spPr bwMode="auto">
          <a:xfrm>
            <a:off x="7100888" y="2170113"/>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96" name="Line 51">
            <a:extLst>
              <a:ext uri="{FF2B5EF4-FFF2-40B4-BE49-F238E27FC236}">
                <a16:creationId xmlns:a16="http://schemas.microsoft.com/office/drawing/2014/main" id="{37E3773D-DEE6-478C-903F-0B829F9CC544}"/>
              </a:ext>
            </a:extLst>
          </p:cNvPr>
          <p:cNvSpPr>
            <a:spLocks noChangeShapeType="1"/>
          </p:cNvSpPr>
          <p:nvPr/>
        </p:nvSpPr>
        <p:spPr bwMode="auto">
          <a:xfrm>
            <a:off x="6769100" y="2170113"/>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97" name="Line 52">
            <a:extLst>
              <a:ext uri="{FF2B5EF4-FFF2-40B4-BE49-F238E27FC236}">
                <a16:creationId xmlns:a16="http://schemas.microsoft.com/office/drawing/2014/main" id="{533E5263-7E51-4C76-8CDE-9FAFFF63FBC4}"/>
              </a:ext>
            </a:extLst>
          </p:cNvPr>
          <p:cNvSpPr>
            <a:spLocks noChangeShapeType="1"/>
          </p:cNvSpPr>
          <p:nvPr/>
        </p:nvSpPr>
        <p:spPr bwMode="auto">
          <a:xfrm>
            <a:off x="7342188" y="2170113"/>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98" name="Line 53">
            <a:extLst>
              <a:ext uri="{FF2B5EF4-FFF2-40B4-BE49-F238E27FC236}">
                <a16:creationId xmlns:a16="http://schemas.microsoft.com/office/drawing/2014/main" id="{01A55FB9-C9EF-4BA7-AACA-1D5BA8B8B9F2}"/>
              </a:ext>
            </a:extLst>
          </p:cNvPr>
          <p:cNvSpPr>
            <a:spLocks noChangeShapeType="1"/>
          </p:cNvSpPr>
          <p:nvPr/>
        </p:nvSpPr>
        <p:spPr bwMode="auto">
          <a:xfrm>
            <a:off x="7226300" y="2170113"/>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299" name="Line 54">
            <a:extLst>
              <a:ext uri="{FF2B5EF4-FFF2-40B4-BE49-F238E27FC236}">
                <a16:creationId xmlns:a16="http://schemas.microsoft.com/office/drawing/2014/main" id="{BF98279B-BB1B-4442-BB9B-F0DA4FFE4491}"/>
              </a:ext>
            </a:extLst>
          </p:cNvPr>
          <p:cNvSpPr>
            <a:spLocks noChangeShapeType="1"/>
          </p:cNvSpPr>
          <p:nvPr/>
        </p:nvSpPr>
        <p:spPr bwMode="auto">
          <a:xfrm>
            <a:off x="6553200" y="2170113"/>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00" name="Line 55">
            <a:extLst>
              <a:ext uri="{FF2B5EF4-FFF2-40B4-BE49-F238E27FC236}">
                <a16:creationId xmlns:a16="http://schemas.microsoft.com/office/drawing/2014/main" id="{1B4FA156-B75B-4E2A-91E4-7C3BA344AC22}"/>
              </a:ext>
            </a:extLst>
          </p:cNvPr>
          <p:cNvSpPr>
            <a:spLocks noChangeShapeType="1"/>
          </p:cNvSpPr>
          <p:nvPr/>
        </p:nvSpPr>
        <p:spPr bwMode="auto">
          <a:xfrm>
            <a:off x="6275388" y="2170113"/>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01" name="Line 56">
            <a:extLst>
              <a:ext uri="{FF2B5EF4-FFF2-40B4-BE49-F238E27FC236}">
                <a16:creationId xmlns:a16="http://schemas.microsoft.com/office/drawing/2014/main" id="{F4EF9DC8-8F6F-4177-B59F-F98BD8F8823C}"/>
              </a:ext>
            </a:extLst>
          </p:cNvPr>
          <p:cNvSpPr>
            <a:spLocks noChangeShapeType="1"/>
          </p:cNvSpPr>
          <p:nvPr/>
        </p:nvSpPr>
        <p:spPr bwMode="auto">
          <a:xfrm>
            <a:off x="5894388" y="2170113"/>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02" name="Line 57">
            <a:extLst>
              <a:ext uri="{FF2B5EF4-FFF2-40B4-BE49-F238E27FC236}">
                <a16:creationId xmlns:a16="http://schemas.microsoft.com/office/drawing/2014/main" id="{8321DEEB-4F57-436D-B664-783E3DE9D8EE}"/>
              </a:ext>
            </a:extLst>
          </p:cNvPr>
          <p:cNvSpPr>
            <a:spLocks noChangeShapeType="1"/>
          </p:cNvSpPr>
          <p:nvPr/>
        </p:nvSpPr>
        <p:spPr bwMode="auto">
          <a:xfrm>
            <a:off x="8509000" y="2170113"/>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03" name="Line 58">
            <a:extLst>
              <a:ext uri="{FF2B5EF4-FFF2-40B4-BE49-F238E27FC236}">
                <a16:creationId xmlns:a16="http://schemas.microsoft.com/office/drawing/2014/main" id="{B9C476DF-44AF-47C9-9683-B607FBAB6917}"/>
              </a:ext>
            </a:extLst>
          </p:cNvPr>
          <p:cNvSpPr>
            <a:spLocks noChangeShapeType="1"/>
          </p:cNvSpPr>
          <p:nvPr/>
        </p:nvSpPr>
        <p:spPr bwMode="auto">
          <a:xfrm>
            <a:off x="8978900" y="2170113"/>
            <a:ext cx="1588"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04" name="Line 59">
            <a:extLst>
              <a:ext uri="{FF2B5EF4-FFF2-40B4-BE49-F238E27FC236}">
                <a16:creationId xmlns:a16="http://schemas.microsoft.com/office/drawing/2014/main" id="{BD483542-1205-4BBF-AA09-1DB4A8A99844}"/>
              </a:ext>
            </a:extLst>
          </p:cNvPr>
          <p:cNvSpPr>
            <a:spLocks noChangeShapeType="1"/>
          </p:cNvSpPr>
          <p:nvPr/>
        </p:nvSpPr>
        <p:spPr bwMode="auto">
          <a:xfrm>
            <a:off x="8789988" y="2170113"/>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05" name="Line 60">
            <a:extLst>
              <a:ext uri="{FF2B5EF4-FFF2-40B4-BE49-F238E27FC236}">
                <a16:creationId xmlns:a16="http://schemas.microsoft.com/office/drawing/2014/main" id="{54931CA5-17AC-470A-BDBE-A3ACBCBB2448}"/>
              </a:ext>
            </a:extLst>
          </p:cNvPr>
          <p:cNvSpPr>
            <a:spLocks noChangeShapeType="1"/>
          </p:cNvSpPr>
          <p:nvPr/>
        </p:nvSpPr>
        <p:spPr bwMode="auto">
          <a:xfrm>
            <a:off x="8116888" y="2170113"/>
            <a:ext cx="1587" cy="571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06" name="Rectangle 61">
            <a:extLst>
              <a:ext uri="{FF2B5EF4-FFF2-40B4-BE49-F238E27FC236}">
                <a16:creationId xmlns:a16="http://schemas.microsoft.com/office/drawing/2014/main" id="{CDE041CC-9077-486A-9F45-9421B9BD3A5A}"/>
              </a:ext>
            </a:extLst>
          </p:cNvPr>
          <p:cNvSpPr>
            <a:spLocks noChangeArrowheads="1"/>
          </p:cNvSpPr>
          <p:nvPr/>
        </p:nvSpPr>
        <p:spPr bwMode="auto">
          <a:xfrm>
            <a:off x="6607175" y="1909763"/>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0.5</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07" name="Rectangle 62">
            <a:extLst>
              <a:ext uri="{FF2B5EF4-FFF2-40B4-BE49-F238E27FC236}">
                <a16:creationId xmlns:a16="http://schemas.microsoft.com/office/drawing/2014/main" id="{0593D5E3-79BD-4F89-8642-91793FD76711}"/>
              </a:ext>
            </a:extLst>
          </p:cNvPr>
          <p:cNvSpPr>
            <a:spLocks noChangeArrowheads="1"/>
          </p:cNvSpPr>
          <p:nvPr/>
        </p:nvSpPr>
        <p:spPr bwMode="auto">
          <a:xfrm>
            <a:off x="7281863" y="1909763"/>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1.0</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08" name="Rectangle 63">
            <a:extLst>
              <a:ext uri="{FF2B5EF4-FFF2-40B4-BE49-F238E27FC236}">
                <a16:creationId xmlns:a16="http://schemas.microsoft.com/office/drawing/2014/main" id="{0ACF0E53-C0E4-43B9-9375-230382FE85C0}"/>
              </a:ext>
            </a:extLst>
          </p:cNvPr>
          <p:cNvSpPr>
            <a:spLocks noChangeArrowheads="1"/>
          </p:cNvSpPr>
          <p:nvPr/>
        </p:nvSpPr>
        <p:spPr bwMode="auto">
          <a:xfrm>
            <a:off x="7954963" y="1909763"/>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2.0</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09" name="Rectangle 64">
            <a:extLst>
              <a:ext uri="{FF2B5EF4-FFF2-40B4-BE49-F238E27FC236}">
                <a16:creationId xmlns:a16="http://schemas.microsoft.com/office/drawing/2014/main" id="{8290731D-EF3D-4DFA-B18D-BFAA28555549}"/>
              </a:ext>
            </a:extLst>
          </p:cNvPr>
          <p:cNvSpPr>
            <a:spLocks noChangeArrowheads="1"/>
          </p:cNvSpPr>
          <p:nvPr/>
        </p:nvSpPr>
        <p:spPr bwMode="auto">
          <a:xfrm>
            <a:off x="8628063" y="1909763"/>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4.0</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10" name="Rectangle 65">
            <a:extLst>
              <a:ext uri="{FF2B5EF4-FFF2-40B4-BE49-F238E27FC236}">
                <a16:creationId xmlns:a16="http://schemas.microsoft.com/office/drawing/2014/main" id="{DE41D0D8-F2D5-499A-89D2-D2C9981A1BAF}"/>
              </a:ext>
            </a:extLst>
          </p:cNvPr>
          <p:cNvSpPr>
            <a:spLocks noChangeArrowheads="1"/>
          </p:cNvSpPr>
          <p:nvPr/>
        </p:nvSpPr>
        <p:spPr bwMode="auto">
          <a:xfrm>
            <a:off x="5732463" y="1909763"/>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0.2</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11" name="Rectangle 66">
            <a:extLst>
              <a:ext uri="{FF2B5EF4-FFF2-40B4-BE49-F238E27FC236}">
                <a16:creationId xmlns:a16="http://schemas.microsoft.com/office/drawing/2014/main" id="{048DA29A-2854-4C1F-A0DD-C74598883D9B}"/>
              </a:ext>
            </a:extLst>
          </p:cNvPr>
          <p:cNvSpPr>
            <a:spLocks noChangeArrowheads="1"/>
          </p:cNvSpPr>
          <p:nvPr/>
        </p:nvSpPr>
        <p:spPr bwMode="auto">
          <a:xfrm>
            <a:off x="5876925" y="1701800"/>
            <a:ext cx="1016000"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511"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Decreased</a:t>
            </a:r>
            <a:endParaRPr kumimoji="0" lang="en-US" altLang="en-US" sz="1511"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12" name="Rectangle 67">
            <a:extLst>
              <a:ext uri="{FF2B5EF4-FFF2-40B4-BE49-F238E27FC236}">
                <a16:creationId xmlns:a16="http://schemas.microsoft.com/office/drawing/2014/main" id="{C952F330-9D06-4DF4-95FF-BD18184641AE}"/>
              </a:ext>
            </a:extLst>
          </p:cNvPr>
          <p:cNvSpPr>
            <a:spLocks noChangeArrowheads="1"/>
          </p:cNvSpPr>
          <p:nvPr/>
        </p:nvSpPr>
        <p:spPr bwMode="auto">
          <a:xfrm>
            <a:off x="7904163" y="1701800"/>
            <a:ext cx="969962"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511"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Increased</a:t>
            </a:r>
            <a:endParaRPr kumimoji="0" lang="en-US" altLang="en-US" sz="1511"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grpSp>
        <p:nvGrpSpPr>
          <p:cNvPr id="88129" name="Group 68">
            <a:extLst>
              <a:ext uri="{FF2B5EF4-FFF2-40B4-BE49-F238E27FC236}">
                <a16:creationId xmlns:a16="http://schemas.microsoft.com/office/drawing/2014/main" id="{96EFEBED-B5DF-4D9C-BA62-CA736222FF91}"/>
              </a:ext>
            </a:extLst>
          </p:cNvPr>
          <p:cNvGrpSpPr>
            <a:grpSpLocks/>
          </p:cNvGrpSpPr>
          <p:nvPr/>
        </p:nvGrpSpPr>
        <p:grpSpPr bwMode="auto">
          <a:xfrm>
            <a:off x="7005638" y="1746250"/>
            <a:ext cx="161925" cy="176213"/>
            <a:chOff x="4436" y="1413"/>
            <a:chExt cx="101" cy="123"/>
          </a:xfrm>
        </p:grpSpPr>
        <p:grpSp>
          <p:nvGrpSpPr>
            <p:cNvPr id="88161" name="Group 69">
              <a:extLst>
                <a:ext uri="{FF2B5EF4-FFF2-40B4-BE49-F238E27FC236}">
                  <a16:creationId xmlns:a16="http://schemas.microsoft.com/office/drawing/2014/main" id="{31A1525E-0E9D-4AA4-8DF9-387E5D848158}"/>
                </a:ext>
              </a:extLst>
            </p:cNvPr>
            <p:cNvGrpSpPr>
              <a:grpSpLocks/>
            </p:cNvGrpSpPr>
            <p:nvPr/>
          </p:nvGrpSpPr>
          <p:grpSpPr bwMode="auto">
            <a:xfrm>
              <a:off x="4441" y="1423"/>
              <a:ext cx="96" cy="113"/>
              <a:chOff x="4441" y="1423"/>
              <a:chExt cx="96" cy="113"/>
            </a:xfrm>
          </p:grpSpPr>
          <p:sp>
            <p:nvSpPr>
              <p:cNvPr id="53349" name="Freeform 70">
                <a:extLst>
                  <a:ext uri="{FF2B5EF4-FFF2-40B4-BE49-F238E27FC236}">
                    <a16:creationId xmlns:a16="http://schemas.microsoft.com/office/drawing/2014/main" id="{5CBCDD27-5E9F-4B33-A38A-C52907CA12CC}"/>
                  </a:ext>
                </a:extLst>
              </p:cNvPr>
              <p:cNvSpPr>
                <a:spLocks/>
              </p:cNvSpPr>
              <p:nvPr/>
            </p:nvSpPr>
            <p:spPr bwMode="auto">
              <a:xfrm>
                <a:off x="4441" y="1423"/>
                <a:ext cx="51" cy="113"/>
              </a:xfrm>
              <a:custGeom>
                <a:avLst/>
                <a:gdLst>
                  <a:gd name="T0" fmla="*/ 48 w 48"/>
                  <a:gd name="T1" fmla="*/ 0 h 113"/>
                  <a:gd name="T2" fmla="*/ 48 w 48"/>
                  <a:gd name="T3" fmla="*/ 113 h 113"/>
                  <a:gd name="T4" fmla="*/ 0 w 48"/>
                  <a:gd name="T5" fmla="*/ 58 h 113"/>
                  <a:gd name="T6" fmla="*/ 48 w 48"/>
                  <a:gd name="T7" fmla="*/ 0 h 1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13">
                    <a:moveTo>
                      <a:pt x="48" y="0"/>
                    </a:moveTo>
                    <a:lnTo>
                      <a:pt x="48" y="113"/>
                    </a:lnTo>
                    <a:lnTo>
                      <a:pt x="0" y="58"/>
                    </a:lnTo>
                    <a:lnTo>
                      <a:pt x="48" y="0"/>
                    </a:lnTo>
                    <a:close/>
                  </a:path>
                </a:pathLst>
              </a:custGeom>
              <a:solidFill>
                <a:srgbClr val="000000"/>
              </a:solidFill>
              <a:ln>
                <a:noFill/>
              </a:ln>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50" name="Rectangle 71">
                <a:extLst>
                  <a:ext uri="{FF2B5EF4-FFF2-40B4-BE49-F238E27FC236}">
                    <a16:creationId xmlns:a16="http://schemas.microsoft.com/office/drawing/2014/main" id="{5D210320-7FF0-48FF-8EF6-E2CCA8225702}"/>
                  </a:ext>
                </a:extLst>
              </p:cNvPr>
              <p:cNvSpPr>
                <a:spLocks noChangeArrowheads="1"/>
              </p:cNvSpPr>
              <p:nvPr/>
            </p:nvSpPr>
            <p:spPr bwMode="auto">
              <a:xfrm>
                <a:off x="4473" y="1456"/>
                <a:ext cx="64" cy="48"/>
              </a:xfrm>
              <a:prstGeom prst="rect">
                <a:avLst/>
              </a:prstGeom>
              <a:solidFill>
                <a:srgbClr val="000000"/>
              </a:solidFill>
              <a:ln>
                <a:noFill/>
              </a:ln>
            </p:spPr>
            <p:txBody>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grpSp>
        <p:grpSp>
          <p:nvGrpSpPr>
            <p:cNvPr id="88162" name="Group 72">
              <a:extLst>
                <a:ext uri="{FF2B5EF4-FFF2-40B4-BE49-F238E27FC236}">
                  <a16:creationId xmlns:a16="http://schemas.microsoft.com/office/drawing/2014/main" id="{F0407204-3918-498C-A59E-6F115A78DBEC}"/>
                </a:ext>
              </a:extLst>
            </p:cNvPr>
            <p:cNvGrpSpPr>
              <a:grpSpLocks/>
            </p:cNvGrpSpPr>
            <p:nvPr/>
          </p:nvGrpSpPr>
          <p:grpSpPr bwMode="auto">
            <a:xfrm>
              <a:off x="4436" y="1413"/>
              <a:ext cx="94" cy="111"/>
              <a:chOff x="4422" y="1321"/>
              <a:chExt cx="94" cy="111"/>
            </a:xfrm>
          </p:grpSpPr>
          <p:sp>
            <p:nvSpPr>
              <p:cNvPr id="53347" name="Freeform 73">
                <a:extLst>
                  <a:ext uri="{FF2B5EF4-FFF2-40B4-BE49-F238E27FC236}">
                    <a16:creationId xmlns:a16="http://schemas.microsoft.com/office/drawing/2014/main" id="{4D74AC6D-3256-47D8-8E69-800937E67EC7}"/>
                  </a:ext>
                </a:extLst>
              </p:cNvPr>
              <p:cNvSpPr>
                <a:spLocks/>
              </p:cNvSpPr>
              <p:nvPr/>
            </p:nvSpPr>
            <p:spPr bwMode="auto">
              <a:xfrm>
                <a:off x="4422" y="1321"/>
                <a:ext cx="50" cy="111"/>
              </a:xfrm>
              <a:custGeom>
                <a:avLst/>
                <a:gdLst>
                  <a:gd name="T0" fmla="*/ 48 w 48"/>
                  <a:gd name="T1" fmla="*/ 0 h 111"/>
                  <a:gd name="T2" fmla="*/ 48 w 48"/>
                  <a:gd name="T3" fmla="*/ 111 h 111"/>
                  <a:gd name="T4" fmla="*/ 0 w 48"/>
                  <a:gd name="T5" fmla="*/ 55 h 111"/>
                  <a:gd name="T6" fmla="*/ 48 w 48"/>
                  <a:gd name="T7" fmla="*/ 0 h 1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11">
                    <a:moveTo>
                      <a:pt x="48" y="0"/>
                    </a:moveTo>
                    <a:lnTo>
                      <a:pt x="48" y="111"/>
                    </a:lnTo>
                    <a:lnTo>
                      <a:pt x="0" y="55"/>
                    </a:lnTo>
                    <a:lnTo>
                      <a:pt x="48" y="0"/>
                    </a:lnTo>
                    <a:close/>
                  </a:path>
                </a:pathLst>
              </a:custGeom>
              <a:solidFill>
                <a:srgbClr val="FFFFFF"/>
              </a:solidFill>
              <a:ln>
                <a:noFill/>
              </a:ln>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48" name="Rectangle 74">
                <a:extLst>
                  <a:ext uri="{FF2B5EF4-FFF2-40B4-BE49-F238E27FC236}">
                    <a16:creationId xmlns:a16="http://schemas.microsoft.com/office/drawing/2014/main" id="{02C9D0AA-221D-4CDC-9FB9-6E077791E24E}"/>
                  </a:ext>
                </a:extLst>
              </p:cNvPr>
              <p:cNvSpPr>
                <a:spLocks noChangeArrowheads="1"/>
              </p:cNvSpPr>
              <p:nvPr/>
            </p:nvSpPr>
            <p:spPr bwMode="auto">
              <a:xfrm>
                <a:off x="4453" y="1353"/>
                <a:ext cx="63" cy="48"/>
              </a:xfrm>
              <a:prstGeom prst="rect">
                <a:avLst/>
              </a:prstGeom>
              <a:solidFill>
                <a:srgbClr val="FFFFFF"/>
              </a:solidFill>
              <a:ln>
                <a:noFill/>
              </a:ln>
            </p:spPr>
            <p:txBody>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grpSp>
      </p:grpSp>
      <p:grpSp>
        <p:nvGrpSpPr>
          <p:cNvPr id="88130" name="Group 75">
            <a:extLst>
              <a:ext uri="{FF2B5EF4-FFF2-40B4-BE49-F238E27FC236}">
                <a16:creationId xmlns:a16="http://schemas.microsoft.com/office/drawing/2014/main" id="{D06B529D-F7AB-47AE-9F44-0DF87E17A3F6}"/>
              </a:ext>
            </a:extLst>
          </p:cNvPr>
          <p:cNvGrpSpPr>
            <a:grpSpLocks/>
          </p:cNvGrpSpPr>
          <p:nvPr/>
        </p:nvGrpSpPr>
        <p:grpSpPr bwMode="auto">
          <a:xfrm>
            <a:off x="7691438" y="1746250"/>
            <a:ext cx="146050" cy="176213"/>
            <a:chOff x="4862" y="1413"/>
            <a:chExt cx="91" cy="123"/>
          </a:xfrm>
        </p:grpSpPr>
        <p:grpSp>
          <p:nvGrpSpPr>
            <p:cNvPr id="88155" name="Group 76">
              <a:extLst>
                <a:ext uri="{FF2B5EF4-FFF2-40B4-BE49-F238E27FC236}">
                  <a16:creationId xmlns:a16="http://schemas.microsoft.com/office/drawing/2014/main" id="{07C78B10-C085-4504-9588-3FAEDD89CDBB}"/>
                </a:ext>
              </a:extLst>
            </p:cNvPr>
            <p:cNvGrpSpPr>
              <a:grpSpLocks/>
            </p:cNvGrpSpPr>
            <p:nvPr/>
          </p:nvGrpSpPr>
          <p:grpSpPr bwMode="auto">
            <a:xfrm>
              <a:off x="4865" y="1423"/>
              <a:ext cx="88" cy="113"/>
              <a:chOff x="4865" y="1423"/>
              <a:chExt cx="88" cy="113"/>
            </a:xfrm>
          </p:grpSpPr>
          <p:sp>
            <p:nvSpPr>
              <p:cNvPr id="53343" name="Freeform 77">
                <a:extLst>
                  <a:ext uri="{FF2B5EF4-FFF2-40B4-BE49-F238E27FC236}">
                    <a16:creationId xmlns:a16="http://schemas.microsoft.com/office/drawing/2014/main" id="{F7401EDF-5DF4-46AF-83A9-D6C6103D9199}"/>
                  </a:ext>
                </a:extLst>
              </p:cNvPr>
              <p:cNvSpPr>
                <a:spLocks/>
              </p:cNvSpPr>
              <p:nvPr/>
            </p:nvSpPr>
            <p:spPr bwMode="auto">
              <a:xfrm>
                <a:off x="4905" y="1423"/>
                <a:ext cx="48" cy="113"/>
              </a:xfrm>
              <a:custGeom>
                <a:avLst/>
                <a:gdLst>
                  <a:gd name="T0" fmla="*/ 0 w 48"/>
                  <a:gd name="T1" fmla="*/ 0 h 113"/>
                  <a:gd name="T2" fmla="*/ 0 w 48"/>
                  <a:gd name="T3" fmla="*/ 113 h 113"/>
                  <a:gd name="T4" fmla="*/ 48 w 48"/>
                  <a:gd name="T5" fmla="*/ 58 h 113"/>
                  <a:gd name="T6" fmla="*/ 0 w 48"/>
                  <a:gd name="T7" fmla="*/ 0 h 1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13">
                    <a:moveTo>
                      <a:pt x="0" y="0"/>
                    </a:moveTo>
                    <a:lnTo>
                      <a:pt x="0" y="113"/>
                    </a:lnTo>
                    <a:lnTo>
                      <a:pt x="48" y="58"/>
                    </a:lnTo>
                    <a:lnTo>
                      <a:pt x="0" y="0"/>
                    </a:lnTo>
                    <a:close/>
                  </a:path>
                </a:pathLst>
              </a:custGeom>
              <a:solidFill>
                <a:srgbClr val="000000"/>
              </a:solidFill>
              <a:ln>
                <a:noFill/>
              </a:ln>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44" name="Rectangle 78">
                <a:extLst>
                  <a:ext uri="{FF2B5EF4-FFF2-40B4-BE49-F238E27FC236}">
                    <a16:creationId xmlns:a16="http://schemas.microsoft.com/office/drawing/2014/main" id="{23FBA40C-AD62-4BDC-8CB4-1D9C5435D0A3}"/>
                  </a:ext>
                </a:extLst>
              </p:cNvPr>
              <p:cNvSpPr>
                <a:spLocks noChangeArrowheads="1"/>
              </p:cNvSpPr>
              <p:nvPr/>
            </p:nvSpPr>
            <p:spPr bwMode="auto">
              <a:xfrm>
                <a:off x="4865" y="1456"/>
                <a:ext cx="63" cy="48"/>
              </a:xfrm>
              <a:prstGeom prst="rect">
                <a:avLst/>
              </a:prstGeom>
              <a:solidFill>
                <a:srgbClr val="000000"/>
              </a:solidFill>
              <a:ln>
                <a:noFill/>
              </a:ln>
            </p:spPr>
            <p:txBody>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grpSp>
        <p:grpSp>
          <p:nvGrpSpPr>
            <p:cNvPr id="88156" name="Group 79">
              <a:extLst>
                <a:ext uri="{FF2B5EF4-FFF2-40B4-BE49-F238E27FC236}">
                  <a16:creationId xmlns:a16="http://schemas.microsoft.com/office/drawing/2014/main" id="{8CEE4AD1-5FD2-43AF-AF4A-B2771E231AA6}"/>
                </a:ext>
              </a:extLst>
            </p:cNvPr>
            <p:cNvGrpSpPr>
              <a:grpSpLocks/>
            </p:cNvGrpSpPr>
            <p:nvPr/>
          </p:nvGrpSpPr>
          <p:grpSpPr bwMode="auto">
            <a:xfrm>
              <a:off x="4862" y="1413"/>
              <a:ext cx="87" cy="111"/>
              <a:chOff x="4854" y="1321"/>
              <a:chExt cx="87" cy="111"/>
            </a:xfrm>
          </p:grpSpPr>
          <p:sp>
            <p:nvSpPr>
              <p:cNvPr id="53341" name="Freeform 80">
                <a:extLst>
                  <a:ext uri="{FF2B5EF4-FFF2-40B4-BE49-F238E27FC236}">
                    <a16:creationId xmlns:a16="http://schemas.microsoft.com/office/drawing/2014/main" id="{36E26788-925B-44B6-B392-F73786C21C5B}"/>
                  </a:ext>
                </a:extLst>
              </p:cNvPr>
              <p:cNvSpPr>
                <a:spLocks/>
              </p:cNvSpPr>
              <p:nvPr/>
            </p:nvSpPr>
            <p:spPr bwMode="auto">
              <a:xfrm>
                <a:off x="4893" y="1321"/>
                <a:ext cx="48" cy="111"/>
              </a:xfrm>
              <a:custGeom>
                <a:avLst/>
                <a:gdLst>
                  <a:gd name="T0" fmla="*/ 0 w 48"/>
                  <a:gd name="T1" fmla="*/ 0 h 111"/>
                  <a:gd name="T2" fmla="*/ 0 w 48"/>
                  <a:gd name="T3" fmla="*/ 111 h 111"/>
                  <a:gd name="T4" fmla="*/ 48 w 48"/>
                  <a:gd name="T5" fmla="*/ 55 h 111"/>
                  <a:gd name="T6" fmla="*/ 0 w 48"/>
                  <a:gd name="T7" fmla="*/ 0 h 1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11">
                    <a:moveTo>
                      <a:pt x="0" y="0"/>
                    </a:moveTo>
                    <a:lnTo>
                      <a:pt x="0" y="111"/>
                    </a:lnTo>
                    <a:lnTo>
                      <a:pt x="48" y="55"/>
                    </a:lnTo>
                    <a:lnTo>
                      <a:pt x="0" y="0"/>
                    </a:lnTo>
                    <a:close/>
                  </a:path>
                </a:pathLst>
              </a:custGeom>
              <a:solidFill>
                <a:srgbClr val="FFFFFF"/>
              </a:solidFill>
              <a:ln>
                <a:noFill/>
              </a:ln>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42" name="Rectangle 81">
                <a:extLst>
                  <a:ext uri="{FF2B5EF4-FFF2-40B4-BE49-F238E27FC236}">
                    <a16:creationId xmlns:a16="http://schemas.microsoft.com/office/drawing/2014/main" id="{5D380941-B09F-427B-918F-A6C27F1D7D75}"/>
                  </a:ext>
                </a:extLst>
              </p:cNvPr>
              <p:cNvSpPr>
                <a:spLocks noChangeArrowheads="1"/>
              </p:cNvSpPr>
              <p:nvPr/>
            </p:nvSpPr>
            <p:spPr bwMode="auto">
              <a:xfrm>
                <a:off x="4854" y="1353"/>
                <a:ext cx="64" cy="48"/>
              </a:xfrm>
              <a:prstGeom prst="rect">
                <a:avLst/>
              </a:prstGeom>
              <a:solidFill>
                <a:srgbClr val="FFFFFF"/>
              </a:solidFill>
              <a:ln>
                <a:noFill/>
              </a:ln>
            </p:spPr>
            <p:txBody>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30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grpSp>
      </p:grpSp>
      <p:sp>
        <p:nvSpPr>
          <p:cNvPr id="53315" name="Rectangle 82">
            <a:extLst>
              <a:ext uri="{FF2B5EF4-FFF2-40B4-BE49-F238E27FC236}">
                <a16:creationId xmlns:a16="http://schemas.microsoft.com/office/drawing/2014/main" id="{E66D700A-280B-46C5-A463-9BC185A70C51}"/>
              </a:ext>
            </a:extLst>
          </p:cNvPr>
          <p:cNvSpPr>
            <a:spLocks noChangeArrowheads="1"/>
          </p:cNvSpPr>
          <p:nvPr/>
        </p:nvSpPr>
        <p:spPr bwMode="auto">
          <a:xfrm>
            <a:off x="7212013" y="1701800"/>
            <a:ext cx="415925" cy="2317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511"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Risk</a:t>
            </a:r>
            <a:endParaRPr kumimoji="0" lang="en-US" altLang="en-US" sz="1511"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16" name="Rectangle 83">
            <a:extLst>
              <a:ext uri="{FF2B5EF4-FFF2-40B4-BE49-F238E27FC236}">
                <a16:creationId xmlns:a16="http://schemas.microsoft.com/office/drawing/2014/main" id="{7DDA2D84-0E59-40C3-81B7-377D5F64E8C8}"/>
              </a:ext>
            </a:extLst>
          </p:cNvPr>
          <p:cNvSpPr>
            <a:spLocks noChangeArrowheads="1"/>
          </p:cNvSpPr>
          <p:nvPr/>
        </p:nvSpPr>
        <p:spPr bwMode="auto">
          <a:xfrm>
            <a:off x="6616700" y="5737225"/>
            <a:ext cx="28892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0.5</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17" name="Rectangle 84">
            <a:extLst>
              <a:ext uri="{FF2B5EF4-FFF2-40B4-BE49-F238E27FC236}">
                <a16:creationId xmlns:a16="http://schemas.microsoft.com/office/drawing/2014/main" id="{01A41C5A-8213-49F6-8F4F-09B14DC0068B}"/>
              </a:ext>
            </a:extLst>
          </p:cNvPr>
          <p:cNvSpPr>
            <a:spLocks noChangeArrowheads="1"/>
          </p:cNvSpPr>
          <p:nvPr/>
        </p:nvSpPr>
        <p:spPr bwMode="auto">
          <a:xfrm>
            <a:off x="7291388" y="5737225"/>
            <a:ext cx="287337"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1.0</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18" name="Rectangle 85">
            <a:extLst>
              <a:ext uri="{FF2B5EF4-FFF2-40B4-BE49-F238E27FC236}">
                <a16:creationId xmlns:a16="http://schemas.microsoft.com/office/drawing/2014/main" id="{4AC17E64-421F-4D7C-AC19-3D2031A98680}"/>
              </a:ext>
            </a:extLst>
          </p:cNvPr>
          <p:cNvSpPr>
            <a:spLocks noChangeArrowheads="1"/>
          </p:cNvSpPr>
          <p:nvPr/>
        </p:nvSpPr>
        <p:spPr bwMode="auto">
          <a:xfrm>
            <a:off x="7964488" y="5737225"/>
            <a:ext cx="287337"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2.0</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19" name="Rectangle 86">
            <a:extLst>
              <a:ext uri="{FF2B5EF4-FFF2-40B4-BE49-F238E27FC236}">
                <a16:creationId xmlns:a16="http://schemas.microsoft.com/office/drawing/2014/main" id="{F0C45210-22C2-45DF-9E18-4034D2933D7D}"/>
              </a:ext>
            </a:extLst>
          </p:cNvPr>
          <p:cNvSpPr>
            <a:spLocks noChangeArrowheads="1"/>
          </p:cNvSpPr>
          <p:nvPr/>
        </p:nvSpPr>
        <p:spPr bwMode="auto">
          <a:xfrm>
            <a:off x="8637588" y="5737225"/>
            <a:ext cx="287337"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4.0</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20" name="Rectangle 87">
            <a:extLst>
              <a:ext uri="{FF2B5EF4-FFF2-40B4-BE49-F238E27FC236}">
                <a16:creationId xmlns:a16="http://schemas.microsoft.com/office/drawing/2014/main" id="{912F45E3-D17F-4525-BBC7-77214BD56AEB}"/>
              </a:ext>
            </a:extLst>
          </p:cNvPr>
          <p:cNvSpPr>
            <a:spLocks noChangeArrowheads="1"/>
          </p:cNvSpPr>
          <p:nvPr/>
        </p:nvSpPr>
        <p:spPr bwMode="auto">
          <a:xfrm>
            <a:off x="5741988" y="5737225"/>
            <a:ext cx="287337"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0.2</a:t>
            </a:r>
            <a:endParaRPr kumimoji="0" lang="en-US" altLang="en-US" sz="1422"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21" name="Rectangle 88">
            <a:extLst>
              <a:ext uri="{FF2B5EF4-FFF2-40B4-BE49-F238E27FC236}">
                <a16:creationId xmlns:a16="http://schemas.microsoft.com/office/drawing/2014/main" id="{DB61518E-CC64-4CA6-BA8F-99A9D6CE66A5}"/>
              </a:ext>
            </a:extLst>
          </p:cNvPr>
          <p:cNvSpPr>
            <a:spLocks noChangeArrowheads="1"/>
          </p:cNvSpPr>
          <p:nvPr/>
        </p:nvSpPr>
        <p:spPr bwMode="auto">
          <a:xfrm>
            <a:off x="0" y="2281238"/>
            <a:ext cx="9144000" cy="257175"/>
          </a:xfrm>
          <a:prstGeom prst="rect">
            <a:avLst/>
          </a:prstGeom>
          <a:solidFill>
            <a:srgbClr val="003C55"/>
          </a:solidFill>
          <a:ln>
            <a:noFill/>
          </a:ln>
        </p:spPr>
        <p:txBody>
          <a:bodyPr lIns="81276" tIns="40638" rIns="81276" bIns="40638"/>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0" lang="en-US" altLang="en-US" sz="1422"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22" name="Line 89">
            <a:extLst>
              <a:ext uri="{FF2B5EF4-FFF2-40B4-BE49-F238E27FC236}">
                <a16:creationId xmlns:a16="http://schemas.microsoft.com/office/drawing/2014/main" id="{9BC18609-922C-460D-8E0A-6D8AF6A2B3A2}"/>
              </a:ext>
            </a:extLst>
          </p:cNvPr>
          <p:cNvSpPr>
            <a:spLocks noChangeShapeType="1"/>
          </p:cNvSpPr>
          <p:nvPr/>
        </p:nvSpPr>
        <p:spPr bwMode="auto">
          <a:xfrm>
            <a:off x="7442200" y="2159000"/>
            <a:ext cx="1588" cy="3536950"/>
          </a:xfrm>
          <a:prstGeom prst="line">
            <a:avLst/>
          </a:prstGeom>
          <a:noFill/>
          <a:ln w="12700">
            <a:solidFill>
              <a:srgbClr val="55FFF4"/>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23" name="Rectangle 90">
            <a:extLst>
              <a:ext uri="{FF2B5EF4-FFF2-40B4-BE49-F238E27FC236}">
                <a16:creationId xmlns:a16="http://schemas.microsoft.com/office/drawing/2014/main" id="{AF69BE1C-6BC3-49FC-A55C-AC3AC8800E4D}"/>
              </a:ext>
            </a:extLst>
          </p:cNvPr>
          <p:cNvSpPr>
            <a:spLocks noChangeArrowheads="1"/>
          </p:cNvSpPr>
          <p:nvPr/>
        </p:nvSpPr>
        <p:spPr bwMode="auto">
          <a:xfrm>
            <a:off x="1704975" y="523875"/>
            <a:ext cx="5743575" cy="423863"/>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2756"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PROBIOTIC SUPPLEMENTATION</a:t>
            </a:r>
            <a:endParaRPr kumimoji="0" lang="en-US" altLang="en-US" sz="2756" b="0"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24" name="Rectangle 91">
            <a:extLst>
              <a:ext uri="{FF2B5EF4-FFF2-40B4-BE49-F238E27FC236}">
                <a16:creationId xmlns:a16="http://schemas.microsoft.com/office/drawing/2014/main" id="{64DB3A87-A044-46F2-A68F-E6C2D893704C}"/>
              </a:ext>
            </a:extLst>
          </p:cNvPr>
          <p:cNvSpPr>
            <a:spLocks noChangeArrowheads="1"/>
          </p:cNvSpPr>
          <p:nvPr/>
        </p:nvSpPr>
        <p:spPr bwMode="auto">
          <a:xfrm>
            <a:off x="1809750" y="1130300"/>
            <a:ext cx="5532438" cy="273050"/>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778" b="1"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NECROTZING ENTEROCOLITIS AND MORTALITY</a:t>
            </a:r>
            <a:endParaRPr kumimoji="0" lang="en-US" altLang="en-US" sz="1778" b="0" i="0" u="none" strike="noStrike" kern="1200" cap="none" spc="0" normalizeH="0" baseline="0" noProof="0" dirty="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25" name="Line 92">
            <a:extLst>
              <a:ext uri="{FF2B5EF4-FFF2-40B4-BE49-F238E27FC236}">
                <a16:creationId xmlns:a16="http://schemas.microsoft.com/office/drawing/2014/main" id="{2C58D909-D3DB-4120-8D21-A3429EC6CF7C}"/>
              </a:ext>
            </a:extLst>
          </p:cNvPr>
          <p:cNvSpPr>
            <a:spLocks noChangeShapeType="1"/>
          </p:cNvSpPr>
          <p:nvPr/>
        </p:nvSpPr>
        <p:spPr bwMode="auto">
          <a:xfrm>
            <a:off x="6921500" y="3021013"/>
            <a:ext cx="639763" cy="1587"/>
          </a:xfrm>
          <a:prstGeom prst="line">
            <a:avLst/>
          </a:prstGeom>
          <a:noFill/>
          <a:ln w="100013">
            <a:solidFill>
              <a:srgbClr val="FFBB00"/>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26" name="Freeform 93">
            <a:extLst>
              <a:ext uri="{FF2B5EF4-FFF2-40B4-BE49-F238E27FC236}">
                <a16:creationId xmlns:a16="http://schemas.microsoft.com/office/drawing/2014/main" id="{4A43F174-9D80-4DF8-9649-125BD0A2AF26}"/>
              </a:ext>
            </a:extLst>
          </p:cNvPr>
          <p:cNvSpPr>
            <a:spLocks/>
          </p:cNvSpPr>
          <p:nvPr/>
        </p:nvSpPr>
        <p:spPr bwMode="auto">
          <a:xfrm>
            <a:off x="7131050" y="2944813"/>
            <a:ext cx="177800" cy="157162"/>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6"/>
                </a:moveTo>
                <a:lnTo>
                  <a:pt x="55" y="0"/>
                </a:lnTo>
                <a:lnTo>
                  <a:pt x="111" y="56"/>
                </a:lnTo>
                <a:lnTo>
                  <a:pt x="55" y="111"/>
                </a:lnTo>
                <a:lnTo>
                  <a:pt x="0" y="56"/>
                </a:lnTo>
                <a:close/>
              </a:path>
            </a:pathLst>
          </a:custGeom>
          <a:solidFill>
            <a:srgbClr val="FFFFFF"/>
          </a:solidFill>
          <a:ln w="12700">
            <a:solidFill>
              <a:srgbClr val="FFFFFF"/>
            </a:solidFill>
            <a:prstDash val="solid"/>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27" name="Line 98">
            <a:extLst>
              <a:ext uri="{FF2B5EF4-FFF2-40B4-BE49-F238E27FC236}">
                <a16:creationId xmlns:a16="http://schemas.microsoft.com/office/drawing/2014/main" id="{743727FE-4647-48C3-953D-EB9843FB45BB}"/>
              </a:ext>
            </a:extLst>
          </p:cNvPr>
          <p:cNvSpPr>
            <a:spLocks noChangeShapeType="1"/>
          </p:cNvSpPr>
          <p:nvPr/>
        </p:nvSpPr>
        <p:spPr bwMode="auto">
          <a:xfrm>
            <a:off x="6384925" y="3937000"/>
            <a:ext cx="457200" cy="1588"/>
          </a:xfrm>
          <a:prstGeom prst="line">
            <a:avLst/>
          </a:prstGeom>
          <a:noFill/>
          <a:ln w="100013">
            <a:solidFill>
              <a:srgbClr val="FFBB00"/>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28" name="Freeform 99">
            <a:extLst>
              <a:ext uri="{FF2B5EF4-FFF2-40B4-BE49-F238E27FC236}">
                <a16:creationId xmlns:a16="http://schemas.microsoft.com/office/drawing/2014/main" id="{DB408344-4993-4D62-8CA6-E5B873A7DBCB}"/>
              </a:ext>
            </a:extLst>
          </p:cNvPr>
          <p:cNvSpPr>
            <a:spLocks/>
          </p:cNvSpPr>
          <p:nvPr/>
        </p:nvSpPr>
        <p:spPr bwMode="auto">
          <a:xfrm>
            <a:off x="6545263" y="3867150"/>
            <a:ext cx="177800" cy="155575"/>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5"/>
                </a:moveTo>
                <a:lnTo>
                  <a:pt x="55" y="0"/>
                </a:lnTo>
                <a:lnTo>
                  <a:pt x="111" y="55"/>
                </a:lnTo>
                <a:lnTo>
                  <a:pt x="55" y="111"/>
                </a:lnTo>
                <a:lnTo>
                  <a:pt x="0" y="55"/>
                </a:lnTo>
                <a:close/>
              </a:path>
            </a:pathLst>
          </a:custGeom>
          <a:solidFill>
            <a:srgbClr val="FFFFFF"/>
          </a:solidFill>
          <a:ln w="12700">
            <a:solidFill>
              <a:srgbClr val="FFFFFF"/>
            </a:solidFill>
            <a:prstDash val="solid"/>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29" name="Line 100">
            <a:extLst>
              <a:ext uri="{FF2B5EF4-FFF2-40B4-BE49-F238E27FC236}">
                <a16:creationId xmlns:a16="http://schemas.microsoft.com/office/drawing/2014/main" id="{77A88A2F-46DC-4653-8500-801B6B731F28}"/>
              </a:ext>
            </a:extLst>
          </p:cNvPr>
          <p:cNvSpPr>
            <a:spLocks noChangeShapeType="1"/>
          </p:cNvSpPr>
          <p:nvPr/>
        </p:nvSpPr>
        <p:spPr bwMode="auto">
          <a:xfrm>
            <a:off x="6773863" y="4241800"/>
            <a:ext cx="457200" cy="1588"/>
          </a:xfrm>
          <a:prstGeom prst="line">
            <a:avLst/>
          </a:prstGeom>
          <a:noFill/>
          <a:ln w="100013">
            <a:solidFill>
              <a:srgbClr val="FFBB00"/>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30" name="Freeform 101">
            <a:extLst>
              <a:ext uri="{FF2B5EF4-FFF2-40B4-BE49-F238E27FC236}">
                <a16:creationId xmlns:a16="http://schemas.microsoft.com/office/drawing/2014/main" id="{221D1A7F-651F-45F6-AC9B-2EFFF7375B89}"/>
              </a:ext>
            </a:extLst>
          </p:cNvPr>
          <p:cNvSpPr>
            <a:spLocks/>
          </p:cNvSpPr>
          <p:nvPr/>
        </p:nvSpPr>
        <p:spPr bwMode="auto">
          <a:xfrm>
            <a:off x="6924675" y="4168775"/>
            <a:ext cx="176213" cy="155575"/>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6"/>
                </a:moveTo>
                <a:lnTo>
                  <a:pt x="55" y="0"/>
                </a:lnTo>
                <a:lnTo>
                  <a:pt x="111" y="56"/>
                </a:lnTo>
                <a:lnTo>
                  <a:pt x="55" y="111"/>
                </a:lnTo>
                <a:lnTo>
                  <a:pt x="0" y="56"/>
                </a:lnTo>
                <a:close/>
              </a:path>
            </a:pathLst>
          </a:custGeom>
          <a:solidFill>
            <a:srgbClr val="FFFFFF"/>
          </a:solidFill>
          <a:ln w="12700">
            <a:solidFill>
              <a:srgbClr val="FFFFFF"/>
            </a:solidFill>
            <a:prstDash val="solid"/>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31" name="Line 102">
            <a:extLst>
              <a:ext uri="{FF2B5EF4-FFF2-40B4-BE49-F238E27FC236}">
                <a16:creationId xmlns:a16="http://schemas.microsoft.com/office/drawing/2014/main" id="{192EC45A-D1ED-4536-A66D-7CFC83912D76}"/>
              </a:ext>
            </a:extLst>
          </p:cNvPr>
          <p:cNvSpPr>
            <a:spLocks noChangeShapeType="1"/>
          </p:cNvSpPr>
          <p:nvPr/>
        </p:nvSpPr>
        <p:spPr bwMode="auto">
          <a:xfrm>
            <a:off x="6896100" y="2716213"/>
            <a:ext cx="501650" cy="1587"/>
          </a:xfrm>
          <a:prstGeom prst="line">
            <a:avLst/>
          </a:prstGeom>
          <a:noFill/>
          <a:ln w="100013">
            <a:solidFill>
              <a:srgbClr val="FFBB00"/>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32" name="Freeform 103">
            <a:extLst>
              <a:ext uri="{FF2B5EF4-FFF2-40B4-BE49-F238E27FC236}">
                <a16:creationId xmlns:a16="http://schemas.microsoft.com/office/drawing/2014/main" id="{3B59E8C3-2B21-4C80-81C4-3EBFBD2F64E8}"/>
              </a:ext>
            </a:extLst>
          </p:cNvPr>
          <p:cNvSpPr>
            <a:spLocks/>
          </p:cNvSpPr>
          <p:nvPr/>
        </p:nvSpPr>
        <p:spPr bwMode="auto">
          <a:xfrm>
            <a:off x="7072313" y="2644775"/>
            <a:ext cx="177800" cy="157163"/>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5"/>
                </a:moveTo>
                <a:lnTo>
                  <a:pt x="55" y="0"/>
                </a:lnTo>
                <a:lnTo>
                  <a:pt x="111" y="55"/>
                </a:lnTo>
                <a:lnTo>
                  <a:pt x="55" y="111"/>
                </a:lnTo>
                <a:lnTo>
                  <a:pt x="0" y="55"/>
                </a:lnTo>
                <a:close/>
              </a:path>
            </a:pathLst>
          </a:custGeom>
          <a:solidFill>
            <a:srgbClr val="FFFFFF"/>
          </a:solidFill>
          <a:ln w="12700">
            <a:solidFill>
              <a:srgbClr val="FFFFFF"/>
            </a:solidFill>
            <a:prstDash val="solid"/>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88149" name="Rectangle 237">
            <a:extLst>
              <a:ext uri="{FF2B5EF4-FFF2-40B4-BE49-F238E27FC236}">
                <a16:creationId xmlns:a16="http://schemas.microsoft.com/office/drawing/2014/main" id="{A7E38022-4495-48B4-AE5A-405700527E7F}"/>
              </a:ext>
            </a:extLst>
          </p:cNvPr>
          <p:cNvSpPr>
            <a:spLocks noChangeArrowheads="1"/>
          </p:cNvSpPr>
          <p:nvPr/>
        </p:nvSpPr>
        <p:spPr bwMode="auto">
          <a:xfrm>
            <a:off x="331788" y="6067425"/>
            <a:ext cx="1381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12800">
              <a:defRPr sz="2400">
                <a:solidFill>
                  <a:schemeClr val="bg1"/>
                </a:solidFill>
                <a:latin typeface="Times" panose="02020603050405020304" pitchFamily="18" charset="0"/>
              </a:defRPr>
            </a:lvl1pPr>
            <a:lvl2pPr marL="742950" indent="-285750" defTabSz="812800">
              <a:defRPr sz="2400">
                <a:solidFill>
                  <a:schemeClr val="bg1"/>
                </a:solidFill>
                <a:latin typeface="Times" panose="02020603050405020304" pitchFamily="18" charset="0"/>
              </a:defRPr>
            </a:lvl2pPr>
            <a:lvl3pPr marL="1143000" indent="-228600" defTabSz="812800">
              <a:defRPr sz="2400">
                <a:solidFill>
                  <a:schemeClr val="bg1"/>
                </a:solidFill>
                <a:latin typeface="Times" panose="02020603050405020304" pitchFamily="18" charset="0"/>
              </a:defRPr>
            </a:lvl3pPr>
            <a:lvl4pPr marL="1600200" indent="-228600" defTabSz="812800">
              <a:defRPr sz="2400">
                <a:solidFill>
                  <a:schemeClr val="bg1"/>
                </a:solidFill>
                <a:latin typeface="Times" panose="02020603050405020304" pitchFamily="18" charset="0"/>
              </a:defRPr>
            </a:lvl4pPr>
            <a:lvl5pPr marL="2057400" indent="-228600" defTabSz="812800">
              <a:defRPr sz="2400">
                <a:solidFill>
                  <a:schemeClr val="bg1"/>
                </a:solidFill>
                <a:latin typeface="Times" panose="02020603050405020304" pitchFamily="18" charset="0"/>
              </a:defRPr>
            </a:lvl5pPr>
            <a:lvl6pPr marL="2514600" indent="-228600" defTabSz="812800" eaLnBrk="0" fontAlgn="base" hangingPunct="0">
              <a:spcBef>
                <a:spcPct val="0"/>
              </a:spcBef>
              <a:spcAft>
                <a:spcPct val="0"/>
              </a:spcAft>
              <a:defRPr sz="2400">
                <a:solidFill>
                  <a:schemeClr val="bg1"/>
                </a:solidFill>
                <a:latin typeface="Times" panose="02020603050405020304" pitchFamily="18" charset="0"/>
              </a:defRPr>
            </a:lvl6pPr>
            <a:lvl7pPr marL="2971800" indent="-228600" defTabSz="812800" eaLnBrk="0" fontAlgn="base" hangingPunct="0">
              <a:spcBef>
                <a:spcPct val="0"/>
              </a:spcBef>
              <a:spcAft>
                <a:spcPct val="0"/>
              </a:spcAft>
              <a:defRPr sz="2400">
                <a:solidFill>
                  <a:schemeClr val="bg1"/>
                </a:solidFill>
                <a:latin typeface="Times" panose="02020603050405020304" pitchFamily="18" charset="0"/>
              </a:defRPr>
            </a:lvl7pPr>
            <a:lvl8pPr marL="3429000" indent="-228600" defTabSz="812800" eaLnBrk="0" fontAlgn="base" hangingPunct="0">
              <a:spcBef>
                <a:spcPct val="0"/>
              </a:spcBef>
              <a:spcAft>
                <a:spcPct val="0"/>
              </a:spcAft>
              <a:defRPr sz="2400">
                <a:solidFill>
                  <a:schemeClr val="bg1"/>
                </a:solidFill>
                <a:latin typeface="Times" panose="02020603050405020304" pitchFamily="18" charset="0"/>
              </a:defRPr>
            </a:lvl8pPr>
            <a:lvl9pPr marL="3886200" indent="-228600" defTabSz="8128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ctr" defTabSz="8128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rPr>
              <a:t>SHARIF 2020</a:t>
            </a:r>
            <a:endParaRPr kumimoji="0" lang="en-US" altLang="en-US" sz="1600" b="0"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34" name="Rectangle 240">
            <a:extLst>
              <a:ext uri="{FF2B5EF4-FFF2-40B4-BE49-F238E27FC236}">
                <a16:creationId xmlns:a16="http://schemas.microsoft.com/office/drawing/2014/main" id="{2804741D-69C7-456B-A82F-0FC334986B78}"/>
              </a:ext>
            </a:extLst>
          </p:cNvPr>
          <p:cNvSpPr>
            <a:spLocks noChangeArrowheads="1"/>
          </p:cNvSpPr>
          <p:nvPr/>
        </p:nvSpPr>
        <p:spPr bwMode="auto">
          <a:xfrm>
            <a:off x="338138" y="2287588"/>
            <a:ext cx="1628775" cy="219075"/>
          </a:xfrm>
          <a:prstGeom prst="rect">
            <a:avLst/>
          </a:prstGeom>
          <a:noFill/>
          <a:ln>
            <a:noFill/>
          </a:ln>
        </p:spPr>
        <p:txBody>
          <a:bodyPr wrap="none" lIns="0" tIns="0" rIns="0" bIns="0">
            <a:spAutoFit/>
          </a:bodyPr>
          <a:lstStyle>
            <a:lvl1pPr>
              <a:defRPr sz="2800">
                <a:solidFill>
                  <a:schemeClr val="bg1"/>
                </a:solidFill>
                <a:latin typeface="Times" panose="02020603050405020304" pitchFamily="18" charset="0"/>
                <a:ea typeface="MS PGothic" panose="020B0600070205080204" pitchFamily="34" charset="-128"/>
              </a:defRPr>
            </a:lvl1pPr>
            <a:lvl2pPr marL="742950" indent="-285750">
              <a:defRPr sz="2800">
                <a:solidFill>
                  <a:schemeClr val="bg1"/>
                </a:solidFill>
                <a:latin typeface="Times" panose="02020603050405020304" pitchFamily="18" charset="0"/>
                <a:ea typeface="MS PGothic" panose="020B0600070205080204" pitchFamily="34" charset="-128"/>
              </a:defRPr>
            </a:lvl2pPr>
            <a:lvl3pPr marL="1143000" indent="-228600">
              <a:defRPr sz="2800">
                <a:solidFill>
                  <a:schemeClr val="bg1"/>
                </a:solidFill>
                <a:latin typeface="Times" panose="02020603050405020304" pitchFamily="18" charset="0"/>
                <a:ea typeface="MS PGothic" panose="020B0600070205080204" pitchFamily="34" charset="-128"/>
              </a:defRPr>
            </a:lvl3pPr>
            <a:lvl4pPr marL="1600200" indent="-228600">
              <a:defRPr sz="2800">
                <a:solidFill>
                  <a:schemeClr val="bg1"/>
                </a:solidFill>
                <a:latin typeface="Times" panose="02020603050405020304" pitchFamily="18" charset="0"/>
                <a:ea typeface="MS PGothic" panose="020B0600070205080204" pitchFamily="34" charset="-128"/>
              </a:defRPr>
            </a:lvl4pPr>
            <a:lvl5pPr marL="2057400" indent="-228600">
              <a:defRPr sz="2800">
                <a:solidFill>
                  <a:schemeClr val="bg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bg1"/>
                </a:solidFill>
                <a:latin typeface="Times" panose="02020603050405020304" pitchFamily="18" charset="0"/>
                <a:ea typeface="MS PGothic" panose="020B0600070205080204" pitchFamily="34" charset="-128"/>
              </a:defRPr>
            </a:lvl9p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altLang="en-US" sz="1422" b="1" i="0" u="none" strike="noStrike" kern="1200" cap="none" spc="0" normalizeH="0" baseline="0" noProof="0" dirty="0">
                <a:ln>
                  <a:noFill/>
                </a:ln>
                <a:solidFill>
                  <a:srgbClr val="FFCC00"/>
                </a:solidFill>
                <a:effectLst/>
                <a:uLnTx/>
                <a:uFillTx/>
                <a:latin typeface="Tahoma" panose="020B0604030504040204" pitchFamily="34" charset="0"/>
                <a:ea typeface="MS PGothic" panose="020B0600070205080204" pitchFamily="34" charset="-128"/>
                <a:cs typeface="Tahoma" panose="020B0604030504040204" pitchFamily="34" charset="0"/>
              </a:rPr>
              <a:t>BIFIDOBACTERIA</a:t>
            </a:r>
            <a:endParaRPr kumimoji="0" lang="en-US" altLang="en-US" sz="1422" b="0" i="0" u="none" strike="noStrike" kern="1200" cap="none" spc="0" normalizeH="0" baseline="0" noProof="0" dirty="0">
              <a:ln>
                <a:noFill/>
              </a:ln>
              <a:solidFill>
                <a:srgbClr val="FFCC00"/>
              </a:solidFill>
              <a:effectLst/>
              <a:uLnTx/>
              <a:uFillTx/>
              <a:latin typeface="Tahoma" panose="020B0604030504040204" pitchFamily="34" charset="0"/>
              <a:ea typeface="MS PGothic" panose="020B0600070205080204" pitchFamily="34" charset="-128"/>
              <a:cs typeface="Tahoma" panose="020B0604030504040204" pitchFamily="34" charset="0"/>
            </a:endParaRPr>
          </a:p>
        </p:txBody>
      </p:sp>
      <p:sp>
        <p:nvSpPr>
          <p:cNvPr id="53335" name="Line 246">
            <a:extLst>
              <a:ext uri="{FF2B5EF4-FFF2-40B4-BE49-F238E27FC236}">
                <a16:creationId xmlns:a16="http://schemas.microsoft.com/office/drawing/2014/main" id="{FA01C298-5134-4576-B5B2-FA511A80263C}"/>
              </a:ext>
            </a:extLst>
          </p:cNvPr>
          <p:cNvSpPr>
            <a:spLocks noChangeShapeType="1"/>
          </p:cNvSpPr>
          <p:nvPr/>
        </p:nvSpPr>
        <p:spPr bwMode="auto">
          <a:xfrm>
            <a:off x="6432550" y="5149850"/>
            <a:ext cx="547688" cy="1588"/>
          </a:xfrm>
          <a:prstGeom prst="line">
            <a:avLst/>
          </a:prstGeom>
          <a:noFill/>
          <a:ln w="100013">
            <a:solidFill>
              <a:srgbClr val="FFBB00"/>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36" name="Freeform 247">
            <a:extLst>
              <a:ext uri="{FF2B5EF4-FFF2-40B4-BE49-F238E27FC236}">
                <a16:creationId xmlns:a16="http://schemas.microsoft.com/office/drawing/2014/main" id="{CDD502D6-C3DA-42FA-9941-6FBDD46472B3}"/>
              </a:ext>
            </a:extLst>
          </p:cNvPr>
          <p:cNvSpPr>
            <a:spLocks/>
          </p:cNvSpPr>
          <p:nvPr/>
        </p:nvSpPr>
        <p:spPr bwMode="auto">
          <a:xfrm>
            <a:off x="6650038" y="5072063"/>
            <a:ext cx="176212" cy="157162"/>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6"/>
                </a:moveTo>
                <a:lnTo>
                  <a:pt x="55" y="0"/>
                </a:lnTo>
                <a:lnTo>
                  <a:pt x="111" y="56"/>
                </a:lnTo>
                <a:lnTo>
                  <a:pt x="55" y="111"/>
                </a:lnTo>
                <a:lnTo>
                  <a:pt x="0" y="56"/>
                </a:lnTo>
                <a:close/>
              </a:path>
            </a:pathLst>
          </a:custGeom>
          <a:solidFill>
            <a:srgbClr val="FFFFFF"/>
          </a:solidFill>
          <a:ln w="12700">
            <a:solidFill>
              <a:srgbClr val="FFFFFF"/>
            </a:solidFill>
            <a:prstDash val="solid"/>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37" name="Line 251">
            <a:extLst>
              <a:ext uri="{FF2B5EF4-FFF2-40B4-BE49-F238E27FC236}">
                <a16:creationId xmlns:a16="http://schemas.microsoft.com/office/drawing/2014/main" id="{C7B9064E-5AEB-4949-A7CE-FF790ADEC6C1}"/>
              </a:ext>
            </a:extLst>
          </p:cNvPr>
          <p:cNvSpPr>
            <a:spLocks noChangeShapeType="1"/>
          </p:cNvSpPr>
          <p:nvPr/>
        </p:nvSpPr>
        <p:spPr bwMode="auto">
          <a:xfrm>
            <a:off x="6846888" y="5459413"/>
            <a:ext cx="731837" cy="1587"/>
          </a:xfrm>
          <a:prstGeom prst="line">
            <a:avLst/>
          </a:prstGeom>
          <a:noFill/>
          <a:ln w="100013">
            <a:solidFill>
              <a:srgbClr val="FFBB00"/>
            </a:solidFill>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
        <p:nvSpPr>
          <p:cNvPr id="53338" name="Freeform 252">
            <a:extLst>
              <a:ext uri="{FF2B5EF4-FFF2-40B4-BE49-F238E27FC236}">
                <a16:creationId xmlns:a16="http://schemas.microsoft.com/office/drawing/2014/main" id="{8604F840-B4AB-462E-AEB7-2910630E35AA}"/>
              </a:ext>
            </a:extLst>
          </p:cNvPr>
          <p:cNvSpPr>
            <a:spLocks/>
          </p:cNvSpPr>
          <p:nvPr/>
        </p:nvSpPr>
        <p:spPr bwMode="auto">
          <a:xfrm>
            <a:off x="7142163" y="5383213"/>
            <a:ext cx="176212" cy="157162"/>
          </a:xfrm>
          <a:custGeom>
            <a:avLst/>
            <a:gdLst>
              <a:gd name="T0" fmla="*/ 0 w 111"/>
              <a:gd name="T1" fmla="*/ 2147483646 h 111"/>
              <a:gd name="T2" fmla="*/ 2147483646 w 111"/>
              <a:gd name="T3" fmla="*/ 0 h 111"/>
              <a:gd name="T4" fmla="*/ 2147483646 w 111"/>
              <a:gd name="T5" fmla="*/ 2147483646 h 111"/>
              <a:gd name="T6" fmla="*/ 2147483646 w 111"/>
              <a:gd name="T7" fmla="*/ 2147483646 h 111"/>
              <a:gd name="T8" fmla="*/ 0 w 111"/>
              <a:gd name="T9" fmla="*/ 214748364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1">
                <a:moveTo>
                  <a:pt x="0" y="55"/>
                </a:moveTo>
                <a:lnTo>
                  <a:pt x="55" y="0"/>
                </a:lnTo>
                <a:lnTo>
                  <a:pt x="111" y="55"/>
                </a:lnTo>
                <a:lnTo>
                  <a:pt x="55" y="111"/>
                </a:lnTo>
                <a:lnTo>
                  <a:pt x="0" y="55"/>
                </a:lnTo>
                <a:close/>
              </a:path>
            </a:pathLst>
          </a:custGeom>
          <a:solidFill>
            <a:srgbClr val="FFFFFF"/>
          </a:solidFill>
          <a:ln w="12700">
            <a:solidFill>
              <a:srgbClr val="FFFFFF"/>
            </a:solidFill>
            <a:prstDash val="solid"/>
            <a:round/>
            <a:headEnd/>
            <a:tailEnd/>
          </a:ln>
        </p:spPr>
        <p:txBody>
          <a:bodyPr lIns="81276" tIns="40638" rIns="81276" bIns="40638"/>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9090" name="Rectangle 6">
            <a:extLst>
              <a:ext uri="{FF2B5EF4-FFF2-40B4-BE49-F238E27FC236}">
                <a16:creationId xmlns:a16="http://schemas.microsoft.com/office/drawing/2014/main" id="{8AA62DBE-2F71-4D28-8565-05A27086FDF6}"/>
              </a:ext>
            </a:extLst>
          </p:cNvPr>
          <p:cNvSpPr>
            <a:spLocks noChangeArrowheads="1"/>
          </p:cNvSpPr>
          <p:nvPr/>
        </p:nvSpPr>
        <p:spPr bwMode="auto">
          <a:xfrm>
            <a:off x="12700" y="3175"/>
            <a:ext cx="9131300" cy="1008063"/>
          </a:xfrm>
          <a:prstGeom prst="rect">
            <a:avLst/>
          </a:prstGeom>
          <a:solidFill>
            <a:srgbClr val="0099CC"/>
          </a:solidFill>
          <a:ln w="9525" algn="ctr">
            <a:solidFill>
              <a:schemeClr val="tx1"/>
            </a:solidFill>
            <a:round/>
            <a:headEnd/>
            <a:tailEnd/>
          </a:ln>
        </p:spPr>
        <p:txBody>
          <a:bodyPr/>
          <a:lstStyle>
            <a:lvl1pPr>
              <a:defRPr sz="2400">
                <a:solidFill>
                  <a:schemeClr val="bg1"/>
                </a:solidFill>
                <a:latin typeface="Times" panose="02020603050405020304" pitchFamily="18" charset="0"/>
              </a:defRPr>
            </a:lvl1pPr>
            <a:lvl2pPr marL="742950" indent="-285750">
              <a:defRPr sz="2400">
                <a:solidFill>
                  <a:schemeClr val="bg1"/>
                </a:solidFill>
                <a:latin typeface="Times" panose="02020603050405020304" pitchFamily="18" charset="0"/>
              </a:defRPr>
            </a:lvl2pPr>
            <a:lvl3pPr marL="1143000" indent="-228600">
              <a:defRPr sz="2400">
                <a:solidFill>
                  <a:schemeClr val="bg1"/>
                </a:solidFill>
                <a:latin typeface="Times" panose="02020603050405020304" pitchFamily="18" charset="0"/>
              </a:defRPr>
            </a:lvl3pPr>
            <a:lvl4pPr marL="1600200" indent="-228600">
              <a:defRPr sz="2400">
                <a:solidFill>
                  <a:schemeClr val="bg1"/>
                </a:solidFill>
                <a:latin typeface="Times" panose="02020603050405020304" pitchFamily="18" charset="0"/>
              </a:defRPr>
            </a:lvl4pPr>
            <a:lvl5pPr marL="2057400" indent="-228600">
              <a:defRPr sz="2400">
                <a:solidFill>
                  <a:schemeClr val="bg1"/>
                </a:solidFill>
                <a:latin typeface="Times" panose="02020603050405020304" pitchFamily="18" charset="0"/>
              </a:defRPr>
            </a:lvl5pPr>
            <a:lvl6pPr marL="2514600" indent="-228600" eaLnBrk="0" fontAlgn="base" hangingPunct="0">
              <a:spcBef>
                <a:spcPct val="0"/>
              </a:spcBef>
              <a:spcAft>
                <a:spcPct val="0"/>
              </a:spcAft>
              <a:defRPr sz="2400">
                <a:solidFill>
                  <a:schemeClr val="bg1"/>
                </a:solidFill>
                <a:latin typeface="Times" panose="02020603050405020304" pitchFamily="18" charset="0"/>
              </a:defRPr>
            </a:lvl6pPr>
            <a:lvl7pPr marL="2971800" indent="-228600" eaLnBrk="0" fontAlgn="base" hangingPunct="0">
              <a:spcBef>
                <a:spcPct val="0"/>
              </a:spcBef>
              <a:spcAft>
                <a:spcPct val="0"/>
              </a:spcAft>
              <a:defRPr sz="2400">
                <a:solidFill>
                  <a:schemeClr val="bg1"/>
                </a:solidFill>
                <a:latin typeface="Times" panose="02020603050405020304" pitchFamily="18" charset="0"/>
              </a:defRPr>
            </a:lvl7pPr>
            <a:lvl8pPr marL="3429000" indent="-228600" eaLnBrk="0" fontAlgn="base" hangingPunct="0">
              <a:spcBef>
                <a:spcPct val="0"/>
              </a:spcBef>
              <a:spcAft>
                <a:spcPct val="0"/>
              </a:spcAft>
              <a:defRPr sz="2400">
                <a:solidFill>
                  <a:schemeClr val="bg1"/>
                </a:solidFill>
                <a:latin typeface="Times" panose="02020603050405020304" pitchFamily="18" charset="0"/>
              </a:defRPr>
            </a:lvl8pPr>
            <a:lvl9pPr marL="3886200" indent="-228600" eaLnBrk="0" fontAlgn="base" hangingPunct="0">
              <a:spcBef>
                <a:spcPct val="0"/>
              </a:spcBef>
              <a:spcAft>
                <a:spcPct val="0"/>
              </a:spcAft>
              <a:defRPr sz="2400">
                <a:solidFill>
                  <a:schemeClr val="bg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panose="02020603050405020304" pitchFamily="18" charset="0"/>
              <a:ea typeface="MS PGothic" panose="020B0600070205080204" pitchFamily="34" charset="-128"/>
              <a:cs typeface="+mn-cs"/>
            </a:endParaRPr>
          </a:p>
        </p:txBody>
      </p:sp>
      <p:pic>
        <p:nvPicPr>
          <p:cNvPr id="89091" name="Picture 2" descr="Image result for poll everywhere">
            <a:extLst>
              <a:ext uri="{FF2B5EF4-FFF2-40B4-BE49-F238E27FC236}">
                <a16:creationId xmlns:a16="http://schemas.microsoft.com/office/drawing/2014/main" id="{43E48A22-8252-4C9C-8339-89C11F4F8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638" y="52388"/>
            <a:ext cx="19875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a16="http://schemas.microsoft.com/office/drawing/2014/main" id="{65C1DE7B-741E-4F31-96DA-51BAFB42E493}"/>
              </a:ext>
            </a:extLst>
          </p:cNvPr>
          <p:cNvSpPr>
            <a:spLocks noChangeArrowheads="1"/>
          </p:cNvSpPr>
          <p:nvPr/>
        </p:nvSpPr>
        <p:spPr bwMode="auto">
          <a:xfrm>
            <a:off x="541338" y="2889250"/>
            <a:ext cx="8061325" cy="2678113"/>
          </a:xfrm>
          <a:prstGeom prst="rect">
            <a:avLst/>
          </a:prstGeom>
          <a:noFill/>
          <a:ln>
            <a:no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Probiotic agents are on our hospital formulary (and therefore theoretically available for use):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Yes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No</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2060"/>
                </a:solidFill>
                <a:effectLst/>
                <a:uLnTx/>
                <a:uFillTx/>
                <a:latin typeface="Times"/>
                <a:ea typeface="MS PGothic" panose="020B0600070205080204" pitchFamily="34" charset="-128"/>
                <a:cs typeface="+mn-cs"/>
              </a:rPr>
              <a:t>Uncertain</a:t>
            </a:r>
          </a:p>
        </p:txBody>
      </p:sp>
      <p:sp>
        <p:nvSpPr>
          <p:cNvPr id="2" name="Title 1">
            <a:extLst>
              <a:ext uri="{FF2B5EF4-FFF2-40B4-BE49-F238E27FC236}">
                <a16:creationId xmlns:a16="http://schemas.microsoft.com/office/drawing/2014/main" id="{679C93FF-8034-492C-90C9-6B8EBC5BB8A9}"/>
              </a:ext>
            </a:extLst>
          </p:cNvPr>
          <p:cNvSpPr txBox="1">
            <a:spLocks/>
          </p:cNvSpPr>
          <p:nvPr/>
        </p:nvSpPr>
        <p:spPr>
          <a:xfrm>
            <a:off x="155575" y="1409700"/>
            <a:ext cx="8834438" cy="798513"/>
          </a:xfrm>
          <a:prstGeom prst="rect">
            <a:avLst/>
          </a:prstGeom>
          <a:solidFill>
            <a:schemeClr val="bg1"/>
          </a:solidFill>
        </p:spPr>
        <p:txBody>
          <a:bodyPr lIns="0" tIns="0" rIns="0" bIns="0"/>
          <a:lstStyle>
            <a:lvl1pPr algn="l" rtl="0" eaLnBrk="0" fontAlgn="base" hangingPunct="0">
              <a:spcBef>
                <a:spcPct val="0"/>
              </a:spcBef>
              <a:spcAft>
                <a:spcPct val="0"/>
              </a:spcAft>
              <a:defRPr sz="2000" b="1" kern="1200" spc="-40">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Source Sans Pro" panose="020B0503030403020204" pitchFamily="34" charset="0"/>
              </a:defRPr>
            </a:lvl2pPr>
            <a:lvl3pPr algn="l" rtl="0" eaLnBrk="0" fontAlgn="base" hangingPunct="0">
              <a:spcBef>
                <a:spcPct val="0"/>
              </a:spcBef>
              <a:spcAft>
                <a:spcPct val="0"/>
              </a:spcAft>
              <a:defRPr sz="3600" b="1">
                <a:solidFill>
                  <a:schemeClr val="bg2"/>
                </a:solidFill>
                <a:latin typeface="Source Sans Pro" panose="020B0503030403020204" pitchFamily="34" charset="0"/>
              </a:defRPr>
            </a:lvl3pPr>
            <a:lvl4pPr algn="l" rtl="0" eaLnBrk="0" fontAlgn="base" hangingPunct="0">
              <a:spcBef>
                <a:spcPct val="0"/>
              </a:spcBef>
              <a:spcAft>
                <a:spcPct val="0"/>
              </a:spcAft>
              <a:defRPr sz="3600" b="1">
                <a:solidFill>
                  <a:schemeClr val="bg2"/>
                </a:solidFill>
                <a:latin typeface="Source Sans Pro" panose="020B0503030403020204" pitchFamily="34" charset="0"/>
              </a:defRPr>
            </a:lvl4pPr>
            <a:lvl5pPr algn="l" rtl="0" eaLnBrk="0" fontAlgn="base" hangingPunct="0">
              <a:spcBef>
                <a:spcPct val="0"/>
              </a:spcBef>
              <a:spcAft>
                <a:spcPct val="0"/>
              </a:spcAft>
              <a:defRPr sz="3600" b="1">
                <a:solidFill>
                  <a:schemeClr val="bg2"/>
                </a:solidFill>
                <a:latin typeface="Source Sans Pro" panose="020B0503030403020204" pitchFamily="34" charset="0"/>
              </a:defRPr>
            </a:lvl5pPr>
            <a:lvl6pPr marL="457200" algn="l" rtl="0" fontAlgn="base">
              <a:spcBef>
                <a:spcPct val="0"/>
              </a:spcBef>
              <a:spcAft>
                <a:spcPct val="0"/>
              </a:spcAft>
              <a:defRPr sz="3600" b="1">
                <a:solidFill>
                  <a:schemeClr val="bg2"/>
                </a:solidFill>
                <a:latin typeface="Source Sans Pro" panose="020B0503030403020204" pitchFamily="34" charset="0"/>
              </a:defRPr>
            </a:lvl6pPr>
            <a:lvl7pPr marL="914400" algn="l" rtl="0" fontAlgn="base">
              <a:spcBef>
                <a:spcPct val="0"/>
              </a:spcBef>
              <a:spcAft>
                <a:spcPct val="0"/>
              </a:spcAft>
              <a:defRPr sz="3600" b="1">
                <a:solidFill>
                  <a:schemeClr val="bg2"/>
                </a:solidFill>
                <a:latin typeface="Source Sans Pro" panose="020B0503030403020204" pitchFamily="34" charset="0"/>
              </a:defRPr>
            </a:lvl7pPr>
            <a:lvl8pPr marL="1371600" algn="l" rtl="0" fontAlgn="base">
              <a:spcBef>
                <a:spcPct val="0"/>
              </a:spcBef>
              <a:spcAft>
                <a:spcPct val="0"/>
              </a:spcAft>
              <a:defRPr sz="3600" b="1">
                <a:solidFill>
                  <a:schemeClr val="bg2"/>
                </a:solidFill>
                <a:latin typeface="Source Sans Pro" panose="020B0503030403020204" pitchFamily="34" charset="0"/>
              </a:defRPr>
            </a:lvl8pPr>
            <a:lvl9pPr marL="1828800" algn="l" rtl="0" fontAlgn="base">
              <a:spcBef>
                <a:spcPct val="0"/>
              </a:spcBef>
              <a:spcAft>
                <a:spcPct val="0"/>
              </a:spcAft>
              <a:defRPr sz="3600" b="1">
                <a:solidFill>
                  <a:schemeClr val="bg2"/>
                </a:solidFill>
                <a:latin typeface="Source Sans Pro" panose="020B0503030403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40" normalizeH="0" baseline="0" noProof="0" dirty="0">
                <a:ln>
                  <a:noFill/>
                </a:ln>
                <a:solidFill>
                  <a:srgbClr val="002060"/>
                </a:solidFill>
                <a:effectLst/>
                <a:uLnTx/>
                <a:uFillTx/>
                <a:latin typeface="Tahoma" panose="020B0604030504040204" pitchFamily="34" charset="0"/>
                <a:ea typeface="+mj-ea"/>
                <a:cs typeface="Tahoma" panose="020B0604030504040204" pitchFamily="34" charset="0"/>
              </a:rPr>
              <a:t>Probiotics for preterm infants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5750435b-5f23-43f7-8b17-8a29eba1adab"/>
</p:tagLst>
</file>

<file path=ppt/tags/tag10.xml><?xml version="1.0" encoding="utf-8"?>
<p:tagLst xmlns:a="http://schemas.openxmlformats.org/drawingml/2006/main" xmlns:r="http://schemas.openxmlformats.org/officeDocument/2006/relationships" xmlns:p="http://schemas.openxmlformats.org/presentationml/2006/main">
  <p:tag name="__PE_POLL_EMBED_ID" val="90999c05-4664-4c8e-8f5b-26ecf9c3b490"/>
</p:tagLst>
</file>

<file path=ppt/tags/tag2.xml><?xml version="1.0" encoding="utf-8"?>
<p:tagLst xmlns:a="http://schemas.openxmlformats.org/drawingml/2006/main" xmlns:r="http://schemas.openxmlformats.org/officeDocument/2006/relationships" xmlns:p="http://schemas.openxmlformats.org/presentationml/2006/main">
  <p:tag name="__PE_POLL_EMBED_ID" val="a725dcef-6acc-4e24-ba49-6f70e53ff284"/>
</p:tagLst>
</file>

<file path=ppt/tags/tag3.xml><?xml version="1.0" encoding="utf-8"?>
<p:tagLst xmlns:a="http://schemas.openxmlformats.org/drawingml/2006/main" xmlns:r="http://schemas.openxmlformats.org/officeDocument/2006/relationships" xmlns:p="http://schemas.openxmlformats.org/presentationml/2006/main">
  <p:tag name="__PE_POLL_EMBED_ID" val="9c17c5a5-6250-49ff-8981-31e1c09d8dda"/>
</p:tagLst>
</file>

<file path=ppt/tags/tag4.xml><?xml version="1.0" encoding="utf-8"?>
<p:tagLst xmlns:a="http://schemas.openxmlformats.org/drawingml/2006/main" xmlns:r="http://schemas.openxmlformats.org/officeDocument/2006/relationships" xmlns:p="http://schemas.openxmlformats.org/presentationml/2006/main">
  <p:tag name="__PE_POLL_EMBED_ID" val="c9a334a2-9e77-49ad-8e23-80447f872788"/>
</p:tagLst>
</file>

<file path=ppt/tags/tag5.xml><?xml version="1.0" encoding="utf-8"?>
<p:tagLst xmlns:a="http://schemas.openxmlformats.org/drawingml/2006/main" xmlns:r="http://schemas.openxmlformats.org/officeDocument/2006/relationships" xmlns:p="http://schemas.openxmlformats.org/presentationml/2006/main">
  <p:tag name="__PE_POLL_EMBED_ID" val="f1fda326-ce26-4c31-9e9e-c5d078d199cf"/>
</p:tagLst>
</file>

<file path=ppt/tags/tag6.xml><?xml version="1.0" encoding="utf-8"?>
<p:tagLst xmlns:a="http://schemas.openxmlformats.org/drawingml/2006/main" xmlns:r="http://schemas.openxmlformats.org/officeDocument/2006/relationships" xmlns:p="http://schemas.openxmlformats.org/presentationml/2006/main">
  <p:tag name="__PE_POLL_EMBED_ID" val="b5621450-e1fa-4f51-b957-c429022e515d"/>
</p:tagLst>
</file>

<file path=ppt/tags/tag7.xml><?xml version="1.0" encoding="utf-8"?>
<p:tagLst xmlns:a="http://schemas.openxmlformats.org/drawingml/2006/main" xmlns:r="http://schemas.openxmlformats.org/officeDocument/2006/relationships" xmlns:p="http://schemas.openxmlformats.org/presentationml/2006/main">
  <p:tag name="__PE_POLL_EMBED_ID" val="a6649a5b-e196-433c-9161-de1f04752d7f"/>
</p:tagLst>
</file>

<file path=ppt/tags/tag8.xml><?xml version="1.0" encoding="utf-8"?>
<p:tagLst xmlns:a="http://schemas.openxmlformats.org/drawingml/2006/main" xmlns:r="http://schemas.openxmlformats.org/officeDocument/2006/relationships" xmlns:p="http://schemas.openxmlformats.org/presentationml/2006/main">
  <p:tag name="__PE_POLL_EMBED_ID" val="debe734e-799b-4164-b582-4cfadfb477b9"/>
</p:tagLst>
</file>

<file path=ppt/tags/tag9.xml><?xml version="1.0" encoding="utf-8"?>
<p:tagLst xmlns:a="http://schemas.openxmlformats.org/drawingml/2006/main" xmlns:r="http://schemas.openxmlformats.org/officeDocument/2006/relationships" xmlns:p="http://schemas.openxmlformats.org/presentationml/2006/main">
  <p:tag name="__PE_POLL_EMBED_ID" val="0c9f5e31-164b-4473-ba65-5d404c49ebd1"/>
</p:tagLst>
</file>

<file path=ppt/theme/theme1.xml><?xml version="1.0" encoding="utf-8"?>
<a:theme xmlns:a="http://schemas.openxmlformats.org/drawingml/2006/main" name="1_Community_3logos_PPT_template_teal">
  <a:themeElements>
    <a:clrScheme name="Cochrane teal">
      <a:dk1>
        <a:srgbClr val="000000"/>
      </a:dk1>
      <a:lt1>
        <a:srgbClr val="FFFFFF"/>
      </a:lt1>
      <a:dk2>
        <a:srgbClr val="002D64"/>
      </a:dk2>
      <a:lt2>
        <a:srgbClr val="00AAAA"/>
      </a:lt2>
      <a:accent1>
        <a:srgbClr val="002D64"/>
      </a:accent1>
      <a:accent2>
        <a:srgbClr val="00AAAA"/>
      </a:accent2>
      <a:accent3>
        <a:srgbClr val="696969"/>
      </a:accent3>
      <a:accent4>
        <a:srgbClr val="999999"/>
      </a:accent4>
      <a:accent5>
        <a:srgbClr val="CCCCCC"/>
      </a:accent5>
      <a:accent6>
        <a:srgbClr val="E6E6E6"/>
      </a:accent6>
      <a:hlink>
        <a:srgbClr val="002D64"/>
      </a:hlink>
      <a:folHlink>
        <a:srgbClr val="002D64"/>
      </a:folHlink>
    </a:clrScheme>
    <a:fontScheme name="Cochrane">
      <a:majorFont>
        <a:latin typeface="Source Sans Pro"/>
        <a:ea typeface=""/>
        <a:cs typeface=""/>
      </a:majorFont>
      <a:minorFont>
        <a:latin typeface="Source Sans Pro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Community_3logos_PPT_template_teal">
  <a:themeElements>
    <a:clrScheme name="Cochrane teal">
      <a:dk1>
        <a:srgbClr val="000000"/>
      </a:dk1>
      <a:lt1>
        <a:srgbClr val="FFFFFF"/>
      </a:lt1>
      <a:dk2>
        <a:srgbClr val="002D64"/>
      </a:dk2>
      <a:lt2>
        <a:srgbClr val="00AAAA"/>
      </a:lt2>
      <a:accent1>
        <a:srgbClr val="002D64"/>
      </a:accent1>
      <a:accent2>
        <a:srgbClr val="00AAAA"/>
      </a:accent2>
      <a:accent3>
        <a:srgbClr val="696969"/>
      </a:accent3>
      <a:accent4>
        <a:srgbClr val="999999"/>
      </a:accent4>
      <a:accent5>
        <a:srgbClr val="CCCCCC"/>
      </a:accent5>
      <a:accent6>
        <a:srgbClr val="E6E6E6"/>
      </a:accent6>
      <a:hlink>
        <a:srgbClr val="002D64"/>
      </a:hlink>
      <a:folHlink>
        <a:srgbClr val="002D64"/>
      </a:folHlink>
    </a:clrScheme>
    <a:fontScheme name="Cochrane">
      <a:majorFont>
        <a:latin typeface="Source Sans Pro"/>
        <a:ea typeface=""/>
        <a:cs typeface=""/>
      </a:majorFont>
      <a:minorFont>
        <a:latin typeface="Source Sans Pro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Community_3logos_PPT_template_teal">
  <a:themeElements>
    <a:clrScheme name="Cochrane teal">
      <a:dk1>
        <a:srgbClr val="000000"/>
      </a:dk1>
      <a:lt1>
        <a:srgbClr val="FFFFFF"/>
      </a:lt1>
      <a:dk2>
        <a:srgbClr val="002D64"/>
      </a:dk2>
      <a:lt2>
        <a:srgbClr val="00AAAA"/>
      </a:lt2>
      <a:accent1>
        <a:srgbClr val="002D64"/>
      </a:accent1>
      <a:accent2>
        <a:srgbClr val="00AAAA"/>
      </a:accent2>
      <a:accent3>
        <a:srgbClr val="696969"/>
      </a:accent3>
      <a:accent4>
        <a:srgbClr val="999999"/>
      </a:accent4>
      <a:accent5>
        <a:srgbClr val="CCCCCC"/>
      </a:accent5>
      <a:accent6>
        <a:srgbClr val="E6E6E6"/>
      </a:accent6>
      <a:hlink>
        <a:srgbClr val="002D64"/>
      </a:hlink>
      <a:folHlink>
        <a:srgbClr val="002D64"/>
      </a:folHlink>
    </a:clrScheme>
    <a:fontScheme name="Cochrane">
      <a:majorFont>
        <a:latin typeface="Source Sans Pro"/>
        <a:ea typeface=""/>
        <a:cs typeface=""/>
      </a:majorFont>
      <a:minorFont>
        <a:latin typeface="Source Sans Pro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6.xml><?xml version="1.0" encoding="utf-8"?>
<a:theme xmlns:a="http://schemas.openxmlformats.org/drawingml/2006/main" name="7_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Community_3logos_PPT_template_teal">
  <a:themeElements>
    <a:clrScheme name="Cochrane teal">
      <a:dk1>
        <a:srgbClr val="000000"/>
      </a:dk1>
      <a:lt1>
        <a:srgbClr val="FFFFFF"/>
      </a:lt1>
      <a:dk2>
        <a:srgbClr val="002D64"/>
      </a:dk2>
      <a:lt2>
        <a:srgbClr val="00AAAA"/>
      </a:lt2>
      <a:accent1>
        <a:srgbClr val="002D64"/>
      </a:accent1>
      <a:accent2>
        <a:srgbClr val="00AAAA"/>
      </a:accent2>
      <a:accent3>
        <a:srgbClr val="696969"/>
      </a:accent3>
      <a:accent4>
        <a:srgbClr val="999999"/>
      </a:accent4>
      <a:accent5>
        <a:srgbClr val="CCCCCC"/>
      </a:accent5>
      <a:accent6>
        <a:srgbClr val="E6E6E6"/>
      </a:accent6>
      <a:hlink>
        <a:srgbClr val="002D64"/>
      </a:hlink>
      <a:folHlink>
        <a:srgbClr val="002D64"/>
      </a:folHlink>
    </a:clrScheme>
    <a:fontScheme name="Cochrane">
      <a:majorFont>
        <a:latin typeface="Source Sans Pro"/>
        <a:ea typeface=""/>
        <a:cs typeface=""/>
      </a:majorFont>
      <a:minorFont>
        <a:latin typeface="Source Sans Pro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Community_3logos_PPT_template_teal">
  <a:themeElements>
    <a:clrScheme name="Cochrane teal">
      <a:dk1>
        <a:srgbClr val="000000"/>
      </a:dk1>
      <a:lt1>
        <a:srgbClr val="FFFFFF"/>
      </a:lt1>
      <a:dk2>
        <a:srgbClr val="002D64"/>
      </a:dk2>
      <a:lt2>
        <a:srgbClr val="00AAAA"/>
      </a:lt2>
      <a:accent1>
        <a:srgbClr val="002D64"/>
      </a:accent1>
      <a:accent2>
        <a:srgbClr val="00AAAA"/>
      </a:accent2>
      <a:accent3>
        <a:srgbClr val="696969"/>
      </a:accent3>
      <a:accent4>
        <a:srgbClr val="999999"/>
      </a:accent4>
      <a:accent5>
        <a:srgbClr val="CCCCCC"/>
      </a:accent5>
      <a:accent6>
        <a:srgbClr val="E6E6E6"/>
      </a:accent6>
      <a:hlink>
        <a:srgbClr val="002D64"/>
      </a:hlink>
      <a:folHlink>
        <a:srgbClr val="002D64"/>
      </a:folHlink>
    </a:clrScheme>
    <a:fontScheme name="Cochrane">
      <a:majorFont>
        <a:latin typeface="Source Sans Pro"/>
        <a:ea typeface=""/>
        <a:cs typeface=""/>
      </a:majorFont>
      <a:minorFont>
        <a:latin typeface="Source Sans Pro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0.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bg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bg1"/>
            </a:solidFill>
            <a:effectLst/>
            <a:latin typeface="Times"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ommunity_3logos_PPT_template_teal">
  <a:themeElements>
    <a:clrScheme name="Cochrane teal">
      <a:dk1>
        <a:srgbClr val="000000"/>
      </a:dk1>
      <a:lt1>
        <a:srgbClr val="FFFFFF"/>
      </a:lt1>
      <a:dk2>
        <a:srgbClr val="002D64"/>
      </a:dk2>
      <a:lt2>
        <a:srgbClr val="00AAAA"/>
      </a:lt2>
      <a:accent1>
        <a:srgbClr val="002D64"/>
      </a:accent1>
      <a:accent2>
        <a:srgbClr val="00AAAA"/>
      </a:accent2>
      <a:accent3>
        <a:srgbClr val="696969"/>
      </a:accent3>
      <a:accent4>
        <a:srgbClr val="999999"/>
      </a:accent4>
      <a:accent5>
        <a:srgbClr val="CCCCCC"/>
      </a:accent5>
      <a:accent6>
        <a:srgbClr val="E6E6E6"/>
      </a:accent6>
      <a:hlink>
        <a:srgbClr val="002D64"/>
      </a:hlink>
      <a:folHlink>
        <a:srgbClr val="002D64"/>
      </a:folHlink>
    </a:clrScheme>
    <a:fontScheme name="Cochrane">
      <a:majorFont>
        <a:latin typeface="Source Sans Pro"/>
        <a:ea typeface=""/>
        <a:cs typeface=""/>
      </a:majorFont>
      <a:minorFont>
        <a:latin typeface="Source Sans Pro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4_Community_3logos_PPT_template_teal">
  <a:themeElements>
    <a:clrScheme name="Cochrane teal">
      <a:dk1>
        <a:srgbClr val="000000"/>
      </a:dk1>
      <a:lt1>
        <a:srgbClr val="FFFFFF"/>
      </a:lt1>
      <a:dk2>
        <a:srgbClr val="002D64"/>
      </a:dk2>
      <a:lt2>
        <a:srgbClr val="00AAAA"/>
      </a:lt2>
      <a:accent1>
        <a:srgbClr val="002D64"/>
      </a:accent1>
      <a:accent2>
        <a:srgbClr val="00AAAA"/>
      </a:accent2>
      <a:accent3>
        <a:srgbClr val="696969"/>
      </a:accent3>
      <a:accent4>
        <a:srgbClr val="999999"/>
      </a:accent4>
      <a:accent5>
        <a:srgbClr val="CCCCCC"/>
      </a:accent5>
      <a:accent6>
        <a:srgbClr val="E6E6E6"/>
      </a:accent6>
      <a:hlink>
        <a:srgbClr val="002D64"/>
      </a:hlink>
      <a:folHlink>
        <a:srgbClr val="002D64"/>
      </a:folHlink>
    </a:clrScheme>
    <a:fontScheme name="Cochrane">
      <a:majorFont>
        <a:latin typeface="Source Sans Pro"/>
        <a:ea typeface=""/>
        <a:cs typeface=""/>
      </a:majorFont>
      <a:minorFont>
        <a:latin typeface="Source Sans Pro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5_Community_3logos_PPT_template_teal">
  <a:themeElements>
    <a:clrScheme name="Cochrane teal">
      <a:dk1>
        <a:srgbClr val="000000"/>
      </a:dk1>
      <a:lt1>
        <a:srgbClr val="FFFFFF"/>
      </a:lt1>
      <a:dk2>
        <a:srgbClr val="002D64"/>
      </a:dk2>
      <a:lt2>
        <a:srgbClr val="00AAAA"/>
      </a:lt2>
      <a:accent1>
        <a:srgbClr val="002D64"/>
      </a:accent1>
      <a:accent2>
        <a:srgbClr val="00AAAA"/>
      </a:accent2>
      <a:accent3>
        <a:srgbClr val="696969"/>
      </a:accent3>
      <a:accent4>
        <a:srgbClr val="999999"/>
      </a:accent4>
      <a:accent5>
        <a:srgbClr val="CCCCCC"/>
      </a:accent5>
      <a:accent6>
        <a:srgbClr val="E6E6E6"/>
      </a:accent6>
      <a:hlink>
        <a:srgbClr val="002D64"/>
      </a:hlink>
      <a:folHlink>
        <a:srgbClr val="002D64"/>
      </a:folHlink>
    </a:clrScheme>
    <a:fontScheme name="Cochrane">
      <a:majorFont>
        <a:latin typeface="Source Sans Pro"/>
        <a:ea typeface=""/>
        <a:cs typeface=""/>
      </a:majorFont>
      <a:minorFont>
        <a:latin typeface="Source Sans Pro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6_Community_3logos_PPT_template_teal">
  <a:themeElements>
    <a:clrScheme name="Cochrane teal">
      <a:dk1>
        <a:srgbClr val="000000"/>
      </a:dk1>
      <a:lt1>
        <a:srgbClr val="FFFFFF"/>
      </a:lt1>
      <a:dk2>
        <a:srgbClr val="002D64"/>
      </a:dk2>
      <a:lt2>
        <a:srgbClr val="00AAAA"/>
      </a:lt2>
      <a:accent1>
        <a:srgbClr val="002D64"/>
      </a:accent1>
      <a:accent2>
        <a:srgbClr val="00AAAA"/>
      </a:accent2>
      <a:accent3>
        <a:srgbClr val="696969"/>
      </a:accent3>
      <a:accent4>
        <a:srgbClr val="999999"/>
      </a:accent4>
      <a:accent5>
        <a:srgbClr val="CCCCCC"/>
      </a:accent5>
      <a:accent6>
        <a:srgbClr val="E6E6E6"/>
      </a:accent6>
      <a:hlink>
        <a:srgbClr val="002D64"/>
      </a:hlink>
      <a:folHlink>
        <a:srgbClr val="002D64"/>
      </a:folHlink>
    </a:clrScheme>
    <a:fontScheme name="Cochrane">
      <a:majorFont>
        <a:latin typeface="Source Sans Pro"/>
        <a:ea typeface=""/>
        <a:cs typeface=""/>
      </a:majorFont>
      <a:minorFont>
        <a:latin typeface="Source Sans Pro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5_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Macintosh HD:Microsoft Office 98:Templates:Blank Presentation</Template>
  <TotalTime>8311</TotalTime>
  <Words>4676</Words>
  <Application>Microsoft Office PowerPoint</Application>
  <PresentationFormat>On-screen Show (4:3)</PresentationFormat>
  <Paragraphs>774</Paragraphs>
  <Slides>117</Slides>
  <Notes>93</Notes>
  <HiddenSlides>10</HiddenSlides>
  <MMClips>0</MMClips>
  <ScaleCrop>false</ScaleCrop>
  <HeadingPairs>
    <vt:vector size="8" baseType="variant">
      <vt:variant>
        <vt:lpstr>Fonts Used</vt:lpstr>
      </vt:variant>
      <vt:variant>
        <vt:i4>12</vt:i4>
      </vt:variant>
      <vt:variant>
        <vt:lpstr>Theme</vt:lpstr>
      </vt:variant>
      <vt:variant>
        <vt:i4>20</vt:i4>
      </vt:variant>
      <vt:variant>
        <vt:lpstr>Embedded OLE Servers</vt:lpstr>
      </vt:variant>
      <vt:variant>
        <vt:i4>2</vt:i4>
      </vt:variant>
      <vt:variant>
        <vt:lpstr>Slide Titles</vt:lpstr>
      </vt:variant>
      <vt:variant>
        <vt:i4>117</vt:i4>
      </vt:variant>
    </vt:vector>
  </HeadingPairs>
  <TitlesOfParts>
    <vt:vector size="151" baseType="lpstr">
      <vt:lpstr>Times</vt:lpstr>
      <vt:lpstr>Arial</vt:lpstr>
      <vt:lpstr>Source Sans Pro</vt:lpstr>
      <vt:lpstr>Source Sans Pro SemiBold</vt:lpstr>
      <vt:lpstr>MS PGothic</vt:lpstr>
      <vt:lpstr>Calibri Light</vt:lpstr>
      <vt:lpstr>Calibri</vt:lpstr>
      <vt:lpstr>Times New Roman</vt:lpstr>
      <vt:lpstr>Tahoma</vt:lpstr>
      <vt:lpstr>StarSymbol</vt:lpstr>
      <vt:lpstr>Georgia</vt:lpstr>
      <vt:lpstr>Wingdings</vt:lpstr>
      <vt:lpstr>1_Community_3logos_PPT_template_teal</vt:lpstr>
      <vt:lpstr>3_Community_3logos_PPT_template_teal</vt:lpstr>
      <vt:lpstr>1_Blank Presentation</vt:lpstr>
      <vt:lpstr>2_Community_3logos_PPT_template_teal</vt:lpstr>
      <vt:lpstr>4_Community_3logos_PPT_template_teal</vt:lpstr>
      <vt:lpstr>5_Community_3logos_PPT_template_teal</vt:lpstr>
      <vt:lpstr>6_Community_3logos_PPT_template_teal</vt:lpstr>
      <vt:lpstr>5_Blank Presentation</vt:lpstr>
      <vt:lpstr>Blank Presentation</vt:lpstr>
      <vt:lpstr>6_Blank Presentation</vt:lpstr>
      <vt:lpstr>Office Theme</vt:lpstr>
      <vt:lpstr>7_Community_3logos_PPT_template_teal</vt:lpstr>
      <vt:lpstr>1_Office Theme</vt:lpstr>
      <vt:lpstr>3_Blank Presentation</vt:lpstr>
      <vt:lpstr>8_Community_3logos_PPT_template_teal</vt:lpstr>
      <vt:lpstr>7_Blank Presentation</vt:lpstr>
      <vt:lpstr>2_Blank Presentation</vt:lpstr>
      <vt:lpstr>9_Community_3logos_PPT_template_teal</vt:lpstr>
      <vt:lpstr>8_Blank Presentation</vt:lpstr>
      <vt:lpstr>9_Blank Presentation</vt:lpstr>
      <vt:lpstr>Microsoft Excel Chart</vt:lpstr>
      <vt:lpstr>Chart</vt:lpstr>
      <vt:lpstr>Evidence in practice: Probiotics for preterm infants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Functions of the microbiome</vt:lpstr>
      <vt:lpstr>PowerPoint Presentation</vt:lpstr>
      <vt:lpstr>Development of the infant microbiome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in practice: Probiotics for preterm infants</vt:lpstr>
      <vt:lpstr>PowerPoint Presentation</vt:lpstr>
      <vt:lpstr>PowerPoint Presentation</vt:lpstr>
      <vt:lpstr>PowerPoint Presentation</vt:lpstr>
      <vt:lpstr>PowerPoint Presentation</vt:lpstr>
      <vt:lpstr>PowerPoint Presentation</vt:lpstr>
      <vt:lpstr> How to Participate in Today’s Webinar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UVM Med Photo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Gary J. Nelson</dc:creator>
  <cp:lastModifiedBy>Andy Warner</cp:lastModifiedBy>
  <cp:revision>1544</cp:revision>
  <cp:lastPrinted>2002-03-31T00:19:08Z</cp:lastPrinted>
  <dcterms:created xsi:type="dcterms:W3CDTF">1998-11-25T19:56:04Z</dcterms:created>
  <dcterms:modified xsi:type="dcterms:W3CDTF">2020-10-29T14:45:39Z</dcterms:modified>
</cp:coreProperties>
</file>